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90" r:id="rId3"/>
    <p:sldId id="291" r:id="rId4"/>
    <p:sldId id="292" r:id="rId5"/>
    <p:sldId id="293" r:id="rId6"/>
    <p:sldId id="294" r:id="rId7"/>
    <p:sldId id="295" r:id="rId8"/>
    <p:sldId id="296" r:id="rId9"/>
    <p:sldId id="297"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34" r:id="rId32"/>
    <p:sldId id="325" r:id="rId33"/>
    <p:sldId id="326" r:id="rId34"/>
    <p:sldId id="327" r:id="rId35"/>
    <p:sldId id="328" r:id="rId36"/>
    <p:sldId id="329" r:id="rId37"/>
    <p:sldId id="330" r:id="rId38"/>
    <p:sldId id="331" r:id="rId39"/>
    <p:sldId id="332" r:id="rId40"/>
    <p:sldId id="33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9BFF8-F451-4A15-B1C6-CB28A85674C6}" type="doc">
      <dgm:prSet loTypeId="urn:microsoft.com/office/officeart/2009/layout/ReverseList" loCatId="relationship" qsTypeId="urn:microsoft.com/office/officeart/2005/8/quickstyle/3d1" qsCatId="3D" csTypeId="urn:microsoft.com/office/officeart/2005/8/colors/accent1_2" csCatId="accent1" phldr="1"/>
      <dgm:spPr/>
      <dgm:t>
        <a:bodyPr/>
        <a:lstStyle/>
        <a:p>
          <a:endParaRPr lang="en-US"/>
        </a:p>
      </dgm:t>
    </dgm:pt>
    <dgm:pt modelId="{2DAFC9B7-BB6F-4AE0-9C89-FCE65AE6D937}">
      <dgm:prSet phldrT="[Text]" custT="1"/>
      <dgm:spPr>
        <a:solidFill>
          <a:schemeClr val="accent4"/>
        </a:solidFill>
      </dgm:spPr>
      <dgm:t>
        <a:bodyPr/>
        <a:lstStyle/>
        <a:p>
          <a:pPr algn="l"/>
          <a:r>
            <a:rPr lang="en-US" sz="2800" b="1" i="1" dirty="0">
              <a:latin typeface="Arial Black" panose="020B0A04020102020204" pitchFamily="34" charset="0"/>
            </a:rPr>
            <a:t>Traditional:</a:t>
          </a:r>
        </a:p>
        <a:p>
          <a:pPr algn="just"/>
          <a:r>
            <a:rPr lang="en-US" sz="3200" b="0" i="0" dirty="0">
              <a:latin typeface="Times New Roman" panose="02020603050405020304" pitchFamily="18" charset="0"/>
              <a:cs typeface="Times New Roman" panose="02020603050405020304" pitchFamily="18" charset="0"/>
            </a:rPr>
            <a:t>It is also known as speculative, metaphysical and value laden theory. It takes the study of politics very close to the world of the idealist school from. Plato to Bosamquef fall in this category.</a:t>
          </a:r>
          <a:r>
            <a:rPr lang="en-US" sz="3200" b="0" i="0" dirty="0"/>
            <a:t> It is generally criticized for being a deductive,</a:t>
          </a:r>
          <a:r>
            <a:rPr lang="en-US" sz="3200" b="0" i="0" dirty="0">
              <a:latin typeface="Times New Roman" panose="02020603050405020304" pitchFamily="18" charset="0"/>
              <a:cs typeface="Times New Roman" panose="02020603050405020304" pitchFamily="18" charset="0"/>
            </a:rPr>
            <a:t> ethics and philosophy. Much of the writings </a:t>
          </a:r>
          <a:r>
            <a:rPr lang="en-US" sz="3200" b="0" i="0" dirty="0"/>
            <a:t>speculative, hypothetical, abstract, imaginative and utopian</a:t>
          </a:r>
          <a:r>
            <a:rPr lang="en-US" sz="2800" b="0" i="0" dirty="0"/>
            <a:t>.</a:t>
          </a:r>
          <a:endParaRPr lang="en-US" sz="2800" dirty="0">
            <a:latin typeface="Times New Roman" panose="02020603050405020304" pitchFamily="18" charset="0"/>
            <a:cs typeface="Times New Roman" panose="02020603050405020304" pitchFamily="18" charset="0"/>
          </a:endParaRPr>
        </a:p>
      </dgm:t>
    </dgm:pt>
    <dgm:pt modelId="{06107448-4387-4377-8AD8-BF4999BCF303}" type="parTrans" cxnId="{167E9285-9154-4DF3-BA0A-AD231996FD4B}">
      <dgm:prSet/>
      <dgm:spPr/>
      <dgm:t>
        <a:bodyPr/>
        <a:lstStyle/>
        <a:p>
          <a:endParaRPr lang="en-US"/>
        </a:p>
      </dgm:t>
    </dgm:pt>
    <dgm:pt modelId="{79204F0C-C34E-4173-87F5-22DA53DF9812}" type="sibTrans" cxnId="{167E9285-9154-4DF3-BA0A-AD231996FD4B}">
      <dgm:prSet/>
      <dgm:spPr/>
      <dgm:t>
        <a:bodyPr/>
        <a:lstStyle/>
        <a:p>
          <a:endParaRPr lang="en-US"/>
        </a:p>
      </dgm:t>
    </dgm:pt>
    <dgm:pt modelId="{4AE665CF-CF95-4E50-B1A9-59DCA416475D}">
      <dgm:prSet phldrT="[Text]" custScaleX="284674" custScaleY="154034" custLinFactNeighborX="85315" custLinFactNeighborY="-3727"/>
      <dgm:spPr/>
      <dgm:t>
        <a:bodyPr/>
        <a:lstStyle/>
        <a:p>
          <a:endParaRPr lang="en-US"/>
        </a:p>
      </dgm:t>
    </dgm:pt>
    <dgm:pt modelId="{42323C00-E2DB-4F64-B441-7E7D52EF10A1}" type="parTrans" cxnId="{A331080E-569D-40F6-9390-6DECB307F63C}">
      <dgm:prSet/>
      <dgm:spPr/>
      <dgm:t>
        <a:bodyPr/>
        <a:lstStyle/>
        <a:p>
          <a:endParaRPr lang="en-US"/>
        </a:p>
      </dgm:t>
    </dgm:pt>
    <dgm:pt modelId="{4F2C2259-DEE5-4F6A-9911-6CB7277624DC}" type="sibTrans" cxnId="{A331080E-569D-40F6-9390-6DECB307F63C}">
      <dgm:prSet/>
      <dgm:spPr/>
      <dgm:t>
        <a:bodyPr/>
        <a:lstStyle/>
        <a:p>
          <a:endParaRPr lang="en-US"/>
        </a:p>
      </dgm:t>
    </dgm:pt>
    <dgm:pt modelId="{8CEE7D50-659D-4547-B767-7F6842C07AC3}">
      <dgm:prSet/>
      <dgm:spPr/>
      <dgm:t>
        <a:bodyPr/>
        <a:lstStyle/>
        <a:p>
          <a:endParaRPr lang="en-US"/>
        </a:p>
      </dgm:t>
    </dgm:pt>
    <dgm:pt modelId="{904111C1-85F6-4C15-95C1-73885B3B99CD}" type="parTrans" cxnId="{2FE6A60D-C1B5-4D66-A8E0-153AE80A6203}">
      <dgm:prSet/>
      <dgm:spPr/>
      <dgm:t>
        <a:bodyPr/>
        <a:lstStyle/>
        <a:p>
          <a:endParaRPr lang="en-US"/>
        </a:p>
      </dgm:t>
    </dgm:pt>
    <dgm:pt modelId="{170B1283-FD8F-4026-803D-837F51C27F5E}" type="sibTrans" cxnId="{2FE6A60D-C1B5-4D66-A8E0-153AE80A6203}">
      <dgm:prSet/>
      <dgm:spPr/>
      <dgm:t>
        <a:bodyPr/>
        <a:lstStyle/>
        <a:p>
          <a:endParaRPr lang="en-US"/>
        </a:p>
      </dgm:t>
    </dgm:pt>
    <dgm:pt modelId="{587DE201-6C61-43F8-A735-511AC3487A06}">
      <dgm:prSet phldrT="[Text]" custT="1"/>
      <dgm:spPr>
        <a:solidFill>
          <a:schemeClr val="accent2"/>
        </a:solidFill>
      </dgm:spPr>
      <dgm:t>
        <a:bodyPr/>
        <a:lstStyle/>
        <a:p>
          <a:pPr algn="just"/>
          <a:r>
            <a:rPr lang="en-US" sz="2800" b="1" i="1" dirty="0">
              <a:latin typeface="Arial Black" panose="020B0A04020102020204" pitchFamily="34" charset="0"/>
            </a:rPr>
            <a:t>Modern:</a:t>
          </a:r>
        </a:p>
        <a:p>
          <a:pPr algn="just"/>
          <a:r>
            <a:rPr lang="en-US" sz="3200" b="0" i="0" dirty="0">
              <a:latin typeface="Times New Roman" panose="02020603050405020304" pitchFamily="18" charset="0"/>
              <a:cs typeface="Times New Roman" panose="02020603050405020304" pitchFamily="18" charset="0"/>
            </a:rPr>
            <a:t>Main features of modern politics are the emphasis on empiricism, dissatisfaction with the utopias, search for making politics a science, alternative vision of society on casual lines and a critical. </a:t>
          </a:r>
          <a:r>
            <a:rPr lang="en-US" sz="3200" b="0" i="0" dirty="0"/>
            <a:t>Empiricism, Falsification, Behaviouralism, Hermeneutics, Positivism are modern approach.</a:t>
          </a:r>
          <a:endParaRPr lang="en-US" sz="3200" dirty="0"/>
        </a:p>
      </dgm:t>
    </dgm:pt>
    <dgm:pt modelId="{F8807EDD-2B2C-4105-BDD4-DB8C57323A61}" type="sibTrans" cxnId="{A4E268B6-6CE7-44F8-8574-970130CBFFCE}">
      <dgm:prSet/>
      <dgm:spPr/>
      <dgm:t>
        <a:bodyPr/>
        <a:lstStyle/>
        <a:p>
          <a:endParaRPr lang="en-US"/>
        </a:p>
      </dgm:t>
    </dgm:pt>
    <dgm:pt modelId="{97038C1D-392C-45CA-A27E-1EE2A5B3BC6A}" type="parTrans" cxnId="{A4E268B6-6CE7-44F8-8574-970130CBFFCE}">
      <dgm:prSet/>
      <dgm:spPr/>
      <dgm:t>
        <a:bodyPr/>
        <a:lstStyle/>
        <a:p>
          <a:endParaRPr lang="en-US"/>
        </a:p>
      </dgm:t>
    </dgm:pt>
    <dgm:pt modelId="{CA0F8886-153C-49BA-832A-7C675EAE4115}" type="pres">
      <dgm:prSet presAssocID="{8369BFF8-F451-4A15-B1C6-CB28A85674C6}" presName="Name0" presStyleCnt="0">
        <dgm:presLayoutVars>
          <dgm:chMax val="2"/>
          <dgm:chPref val="2"/>
          <dgm:animLvl val="lvl"/>
        </dgm:presLayoutVars>
      </dgm:prSet>
      <dgm:spPr/>
      <dgm:t>
        <a:bodyPr/>
        <a:lstStyle/>
        <a:p>
          <a:endParaRPr lang="en-US"/>
        </a:p>
      </dgm:t>
    </dgm:pt>
    <dgm:pt modelId="{4F3AA092-D40B-4511-A592-F6C2D4875F77}" type="pres">
      <dgm:prSet presAssocID="{8369BFF8-F451-4A15-B1C6-CB28A85674C6}" presName="LeftText" presStyleLbl="revTx" presStyleIdx="0" presStyleCnt="0">
        <dgm:presLayoutVars>
          <dgm:bulletEnabled val="1"/>
        </dgm:presLayoutVars>
      </dgm:prSet>
      <dgm:spPr/>
      <dgm:t>
        <a:bodyPr/>
        <a:lstStyle/>
        <a:p>
          <a:endParaRPr lang="en-US"/>
        </a:p>
      </dgm:t>
    </dgm:pt>
    <dgm:pt modelId="{3C33021E-ACB8-45FF-9938-BC1E34EB0310}" type="pres">
      <dgm:prSet presAssocID="{8369BFF8-F451-4A15-B1C6-CB28A85674C6}" presName="LeftNode" presStyleLbl="bgImgPlace1" presStyleIdx="0" presStyleCnt="2" custScaleX="269068" custScaleY="155545" custLinFactNeighborX="-89257" custLinFactNeighborY="6297">
        <dgm:presLayoutVars>
          <dgm:chMax val="2"/>
          <dgm:chPref val="2"/>
        </dgm:presLayoutVars>
      </dgm:prSet>
      <dgm:spPr/>
      <dgm:t>
        <a:bodyPr/>
        <a:lstStyle/>
        <a:p>
          <a:endParaRPr lang="en-US"/>
        </a:p>
      </dgm:t>
    </dgm:pt>
    <dgm:pt modelId="{F2C94B27-0B12-4494-8997-D391A8C29765}" type="pres">
      <dgm:prSet presAssocID="{8369BFF8-F451-4A15-B1C6-CB28A85674C6}" presName="RightText" presStyleLbl="revTx" presStyleIdx="0" presStyleCnt="0">
        <dgm:presLayoutVars>
          <dgm:bulletEnabled val="1"/>
        </dgm:presLayoutVars>
      </dgm:prSet>
      <dgm:spPr/>
      <dgm:t>
        <a:bodyPr/>
        <a:lstStyle/>
        <a:p>
          <a:endParaRPr lang="en-US"/>
        </a:p>
      </dgm:t>
    </dgm:pt>
    <dgm:pt modelId="{702BB8BC-0E5B-4551-A4B7-636DBF45C0B9}" type="pres">
      <dgm:prSet presAssocID="{8369BFF8-F451-4A15-B1C6-CB28A85674C6}" presName="RightNode" presStyleLbl="bgImgPlace1" presStyleIdx="1" presStyleCnt="2" custScaleX="244508" custScaleY="155545" custLinFactNeighborX="85963" custLinFactNeighborY="-323">
        <dgm:presLayoutVars>
          <dgm:chMax val="0"/>
          <dgm:chPref val="0"/>
        </dgm:presLayoutVars>
      </dgm:prSet>
      <dgm:spPr/>
      <dgm:t>
        <a:bodyPr/>
        <a:lstStyle/>
        <a:p>
          <a:endParaRPr lang="en-US"/>
        </a:p>
      </dgm:t>
    </dgm:pt>
    <dgm:pt modelId="{4F6F0C29-E2E7-46E7-95B6-E19E67F6B014}" type="pres">
      <dgm:prSet presAssocID="{8369BFF8-F451-4A15-B1C6-CB28A85674C6}" presName="TopArrow" presStyleLbl="node1" presStyleIdx="0" presStyleCnt="2" custFlipVert="1" custScaleY="7773" custLinFactNeighborX="-26315" custLinFactNeighborY="-58525"/>
      <dgm:spPr/>
    </dgm:pt>
    <dgm:pt modelId="{1135E5EC-351E-4F56-ACC9-873CA8242BE2}" type="pres">
      <dgm:prSet presAssocID="{8369BFF8-F451-4A15-B1C6-CB28A85674C6}" presName="BottomArrow" presStyleLbl="node1" presStyleIdx="1" presStyleCnt="2" custFlipVert="1" custScaleY="6929" custLinFactNeighborX="3850" custLinFactNeighborY="46548"/>
      <dgm:spPr/>
    </dgm:pt>
  </dgm:ptLst>
  <dgm:cxnLst>
    <dgm:cxn modelId="{167E9285-9154-4DF3-BA0A-AD231996FD4B}" srcId="{8369BFF8-F451-4A15-B1C6-CB28A85674C6}" destId="{2DAFC9B7-BB6F-4AE0-9C89-FCE65AE6D937}" srcOrd="0" destOrd="0" parTransId="{06107448-4387-4377-8AD8-BF4999BCF303}" sibTransId="{79204F0C-C34E-4173-87F5-22DA53DF9812}"/>
    <dgm:cxn modelId="{CA347AB1-F32F-4981-92DB-D7D22D5771C7}" type="presOf" srcId="{587DE201-6C61-43F8-A735-511AC3487A06}" destId="{F2C94B27-0B12-4494-8997-D391A8C29765}" srcOrd="0" destOrd="0" presId="urn:microsoft.com/office/officeart/2009/layout/ReverseList"/>
    <dgm:cxn modelId="{8AD60BA0-47CA-4B3E-BDE4-26F1EE7E9651}" type="presOf" srcId="{2DAFC9B7-BB6F-4AE0-9C89-FCE65AE6D937}" destId="{3C33021E-ACB8-45FF-9938-BC1E34EB0310}" srcOrd="1" destOrd="0" presId="urn:microsoft.com/office/officeart/2009/layout/ReverseList"/>
    <dgm:cxn modelId="{A4E268B6-6CE7-44F8-8574-970130CBFFCE}" srcId="{8369BFF8-F451-4A15-B1C6-CB28A85674C6}" destId="{587DE201-6C61-43F8-A735-511AC3487A06}" srcOrd="1" destOrd="0" parTransId="{97038C1D-392C-45CA-A27E-1EE2A5B3BC6A}" sibTransId="{F8807EDD-2B2C-4105-BDD4-DB8C57323A61}"/>
    <dgm:cxn modelId="{2FE6A60D-C1B5-4D66-A8E0-153AE80A6203}" srcId="{8369BFF8-F451-4A15-B1C6-CB28A85674C6}" destId="{8CEE7D50-659D-4547-B767-7F6842C07AC3}" srcOrd="2" destOrd="0" parTransId="{904111C1-85F6-4C15-95C1-73885B3B99CD}" sibTransId="{170B1283-FD8F-4026-803D-837F51C27F5E}"/>
    <dgm:cxn modelId="{ECAFC51F-EB54-404F-8FF7-F67C9C36F445}" type="presOf" srcId="{2DAFC9B7-BB6F-4AE0-9C89-FCE65AE6D937}" destId="{4F3AA092-D40B-4511-A592-F6C2D4875F77}" srcOrd="0" destOrd="0" presId="urn:microsoft.com/office/officeart/2009/layout/ReverseList"/>
    <dgm:cxn modelId="{A331080E-569D-40F6-9390-6DECB307F63C}" srcId="{8369BFF8-F451-4A15-B1C6-CB28A85674C6}" destId="{4AE665CF-CF95-4E50-B1A9-59DCA416475D}" srcOrd="3" destOrd="0" parTransId="{42323C00-E2DB-4F64-B441-7E7D52EF10A1}" sibTransId="{4F2C2259-DEE5-4F6A-9911-6CB7277624DC}"/>
    <dgm:cxn modelId="{C8BC8BE3-C550-4D40-8F55-6EECC42B6033}" type="presOf" srcId="{8369BFF8-F451-4A15-B1C6-CB28A85674C6}" destId="{CA0F8886-153C-49BA-832A-7C675EAE4115}" srcOrd="0" destOrd="0" presId="urn:microsoft.com/office/officeart/2009/layout/ReverseList"/>
    <dgm:cxn modelId="{92680FD0-69AB-45AD-B34F-02A0EA3D9A6D}" type="presOf" srcId="{587DE201-6C61-43F8-A735-511AC3487A06}" destId="{702BB8BC-0E5B-4551-A4B7-636DBF45C0B9}" srcOrd="1" destOrd="0" presId="urn:microsoft.com/office/officeart/2009/layout/ReverseList"/>
    <dgm:cxn modelId="{DB4A7823-DF34-4643-921F-ECD428CF4578}" type="presParOf" srcId="{CA0F8886-153C-49BA-832A-7C675EAE4115}" destId="{4F3AA092-D40B-4511-A592-F6C2D4875F77}" srcOrd="0" destOrd="0" presId="urn:microsoft.com/office/officeart/2009/layout/ReverseList"/>
    <dgm:cxn modelId="{A498E5D2-93C4-4AC7-96A0-C663FB2C983F}" type="presParOf" srcId="{CA0F8886-153C-49BA-832A-7C675EAE4115}" destId="{3C33021E-ACB8-45FF-9938-BC1E34EB0310}" srcOrd="1" destOrd="0" presId="urn:microsoft.com/office/officeart/2009/layout/ReverseList"/>
    <dgm:cxn modelId="{11E3FB7C-6291-4BE3-8A57-5FF7A236FE3B}" type="presParOf" srcId="{CA0F8886-153C-49BA-832A-7C675EAE4115}" destId="{F2C94B27-0B12-4494-8997-D391A8C29765}" srcOrd="2" destOrd="0" presId="urn:microsoft.com/office/officeart/2009/layout/ReverseList"/>
    <dgm:cxn modelId="{842FF12A-FB00-4543-820D-9B94EA78923B}" type="presParOf" srcId="{CA0F8886-153C-49BA-832A-7C675EAE4115}" destId="{702BB8BC-0E5B-4551-A4B7-636DBF45C0B9}" srcOrd="3" destOrd="0" presId="urn:microsoft.com/office/officeart/2009/layout/ReverseList"/>
    <dgm:cxn modelId="{DBA57F75-B2CD-42D4-B222-1AA7A48687EF}" type="presParOf" srcId="{CA0F8886-153C-49BA-832A-7C675EAE4115}" destId="{4F6F0C29-E2E7-46E7-95B6-E19E67F6B014}" srcOrd="4" destOrd="0" presId="urn:microsoft.com/office/officeart/2009/layout/ReverseList"/>
    <dgm:cxn modelId="{5CFDDDA4-EF75-4231-A6C8-A8B632246504}" type="presParOf" srcId="{CA0F8886-153C-49BA-832A-7C675EAE4115}" destId="{1135E5EC-351E-4F56-ACC9-873CA8242BE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13013-1CE6-4CAF-AF10-7452F1330F73}"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n-US"/>
        </a:p>
      </dgm:t>
    </dgm:pt>
    <dgm:pt modelId="{41AA719C-7D00-499E-9C30-80BFA4BCB6F9}">
      <dgm:prSet phldrT="[Text]"/>
      <dgm:spPr/>
      <dgm:t>
        <a:bodyPr/>
        <a:lstStyle/>
        <a:p>
          <a:r>
            <a:rPr lang="en-US" dirty="0"/>
            <a:t>Involves conflict or dispute</a:t>
          </a:r>
        </a:p>
      </dgm:t>
    </dgm:pt>
    <dgm:pt modelId="{7A462F59-0C61-4DFF-9FF0-F1D2565601B4}" type="parTrans" cxnId="{F323CF9A-D01F-407F-BD7B-27D85486F599}">
      <dgm:prSet/>
      <dgm:spPr/>
      <dgm:t>
        <a:bodyPr/>
        <a:lstStyle/>
        <a:p>
          <a:endParaRPr lang="en-US"/>
        </a:p>
      </dgm:t>
    </dgm:pt>
    <dgm:pt modelId="{29D78CA8-48B7-4781-8963-C4F41C786E13}" type="sibTrans" cxnId="{F323CF9A-D01F-407F-BD7B-27D85486F599}">
      <dgm:prSet/>
      <dgm:spPr/>
      <dgm:t>
        <a:bodyPr/>
        <a:lstStyle/>
        <a:p>
          <a:endParaRPr lang="en-US"/>
        </a:p>
      </dgm:t>
    </dgm:pt>
    <dgm:pt modelId="{E05E1EAE-3E9A-42DA-829D-AC219FE3E827}">
      <dgm:prSet phldrT="[Text]"/>
      <dgm:spPr/>
      <dgm:t>
        <a:bodyPr/>
        <a:lstStyle/>
        <a:p>
          <a:r>
            <a:rPr lang="en-US" dirty="0"/>
            <a:t>Requires authoritative decisions</a:t>
          </a:r>
        </a:p>
      </dgm:t>
    </dgm:pt>
    <dgm:pt modelId="{75CB457A-85DA-4C97-9683-48927CED653D}" type="parTrans" cxnId="{B96FD56B-1CA3-4E01-A464-5464F85C125A}">
      <dgm:prSet/>
      <dgm:spPr/>
      <dgm:t>
        <a:bodyPr/>
        <a:lstStyle/>
        <a:p>
          <a:endParaRPr lang="en-US"/>
        </a:p>
      </dgm:t>
    </dgm:pt>
    <dgm:pt modelId="{E93EBCBE-8E62-4A15-9E5F-AA8E2B6FF531}" type="sibTrans" cxnId="{B96FD56B-1CA3-4E01-A464-5464F85C125A}">
      <dgm:prSet/>
      <dgm:spPr/>
      <dgm:t>
        <a:bodyPr/>
        <a:lstStyle/>
        <a:p>
          <a:endParaRPr lang="en-US"/>
        </a:p>
      </dgm:t>
    </dgm:pt>
    <dgm:pt modelId="{9A0277A2-11FE-4475-A394-540C93C8CAC3}">
      <dgm:prSet phldrT="[Text]"/>
      <dgm:spPr/>
      <dgm:t>
        <a:bodyPr/>
        <a:lstStyle/>
        <a:p>
          <a:r>
            <a:rPr lang="en-US" dirty="0"/>
            <a:t>Instrument of conflict-resolution </a:t>
          </a:r>
        </a:p>
      </dgm:t>
    </dgm:pt>
    <dgm:pt modelId="{87AC338B-02F8-40E6-BFD2-0298632D2FB4}" type="parTrans" cxnId="{850BE103-0EC7-4F64-8575-554990D7DF4B}">
      <dgm:prSet/>
      <dgm:spPr/>
      <dgm:t>
        <a:bodyPr/>
        <a:lstStyle/>
        <a:p>
          <a:endParaRPr lang="en-US"/>
        </a:p>
      </dgm:t>
    </dgm:pt>
    <dgm:pt modelId="{7B44C1D4-C261-40F2-8892-9988109A49CE}" type="sibTrans" cxnId="{850BE103-0EC7-4F64-8575-554990D7DF4B}">
      <dgm:prSet/>
      <dgm:spPr/>
      <dgm:t>
        <a:bodyPr/>
        <a:lstStyle/>
        <a:p>
          <a:endParaRPr lang="en-US"/>
        </a:p>
      </dgm:t>
    </dgm:pt>
    <dgm:pt modelId="{A7C71C42-6BD0-469F-A591-68B5976C85C8}">
      <dgm:prSet phldrT="[Text]"/>
      <dgm:spPr/>
      <dgm:t>
        <a:bodyPr/>
        <a:lstStyle/>
        <a:p>
          <a:r>
            <a:rPr lang="en-US" dirty="0"/>
            <a:t>Involves interest group</a:t>
          </a:r>
        </a:p>
      </dgm:t>
    </dgm:pt>
    <dgm:pt modelId="{BDDF0E38-9B85-419B-AF2F-FBBCB8A78300}" type="parTrans" cxnId="{26685CDD-A239-4FBB-BBA2-7A8F17379232}">
      <dgm:prSet/>
      <dgm:spPr/>
      <dgm:t>
        <a:bodyPr/>
        <a:lstStyle/>
        <a:p>
          <a:endParaRPr lang="en-US"/>
        </a:p>
      </dgm:t>
    </dgm:pt>
    <dgm:pt modelId="{CCF7AD53-6A33-4036-BD9B-8C77C58DEBBB}" type="sibTrans" cxnId="{26685CDD-A239-4FBB-BBA2-7A8F17379232}">
      <dgm:prSet/>
      <dgm:spPr/>
      <dgm:t>
        <a:bodyPr/>
        <a:lstStyle/>
        <a:p>
          <a:endParaRPr lang="en-US"/>
        </a:p>
      </dgm:t>
    </dgm:pt>
    <dgm:pt modelId="{26BB5A61-2B1A-497A-84BE-5421BBC59323}">
      <dgm:prSet phldrT="[Text]"/>
      <dgm:spPr/>
      <dgm:t>
        <a:bodyPr/>
        <a:lstStyle/>
        <a:p>
          <a:r>
            <a:rPr lang="en-US" dirty="0"/>
            <a:t>Concerned Public goals and decision </a:t>
          </a:r>
        </a:p>
      </dgm:t>
    </dgm:pt>
    <dgm:pt modelId="{F405B256-1660-4B57-B6F8-BA9C6BFF378E}" type="parTrans" cxnId="{4252F6D2-7CEA-443E-9CEC-B93B16D57463}">
      <dgm:prSet/>
      <dgm:spPr/>
      <dgm:t>
        <a:bodyPr/>
        <a:lstStyle/>
        <a:p>
          <a:endParaRPr lang="en-US"/>
        </a:p>
      </dgm:t>
    </dgm:pt>
    <dgm:pt modelId="{92BC8F62-1F4F-44C5-A1E2-E343C67387E2}" type="sibTrans" cxnId="{4252F6D2-7CEA-443E-9CEC-B93B16D57463}">
      <dgm:prSet/>
      <dgm:spPr/>
      <dgm:t>
        <a:bodyPr/>
        <a:lstStyle/>
        <a:p>
          <a:endParaRPr lang="en-US"/>
        </a:p>
      </dgm:t>
    </dgm:pt>
    <dgm:pt modelId="{E721A7ED-77A6-4975-B7BF-782FB227F017}" type="pres">
      <dgm:prSet presAssocID="{AB313013-1CE6-4CAF-AF10-7452F1330F73}" presName="cycle" presStyleCnt="0">
        <dgm:presLayoutVars>
          <dgm:dir/>
          <dgm:resizeHandles val="exact"/>
        </dgm:presLayoutVars>
      </dgm:prSet>
      <dgm:spPr/>
      <dgm:t>
        <a:bodyPr/>
        <a:lstStyle/>
        <a:p>
          <a:endParaRPr lang="en-US"/>
        </a:p>
      </dgm:t>
    </dgm:pt>
    <dgm:pt modelId="{A759B78E-C30D-4B5F-A016-A98CE6A69E90}" type="pres">
      <dgm:prSet presAssocID="{41AA719C-7D00-499E-9C30-80BFA4BCB6F9}" presName="node" presStyleLbl="node1" presStyleIdx="0" presStyleCnt="5" custRadScaleRad="104827" custRadScaleInc="-5453">
        <dgm:presLayoutVars>
          <dgm:bulletEnabled val="1"/>
        </dgm:presLayoutVars>
      </dgm:prSet>
      <dgm:spPr/>
      <dgm:t>
        <a:bodyPr/>
        <a:lstStyle/>
        <a:p>
          <a:endParaRPr lang="en-US"/>
        </a:p>
      </dgm:t>
    </dgm:pt>
    <dgm:pt modelId="{76D5E368-811C-45FB-94D2-684C97F78FF5}" type="pres">
      <dgm:prSet presAssocID="{41AA719C-7D00-499E-9C30-80BFA4BCB6F9}" presName="spNode" presStyleCnt="0"/>
      <dgm:spPr/>
    </dgm:pt>
    <dgm:pt modelId="{1754AE0B-6CCA-4E39-BA4F-2B33095AEB59}" type="pres">
      <dgm:prSet presAssocID="{29D78CA8-48B7-4781-8963-C4F41C786E13}" presName="sibTrans" presStyleLbl="sibTrans1D1" presStyleIdx="0" presStyleCnt="5"/>
      <dgm:spPr/>
      <dgm:t>
        <a:bodyPr/>
        <a:lstStyle/>
        <a:p>
          <a:endParaRPr lang="en-US"/>
        </a:p>
      </dgm:t>
    </dgm:pt>
    <dgm:pt modelId="{6B0F4109-D935-4DCA-B376-0DC508BA7F2A}" type="pres">
      <dgm:prSet presAssocID="{E05E1EAE-3E9A-42DA-829D-AC219FE3E827}" presName="node" presStyleLbl="node1" presStyleIdx="1" presStyleCnt="5">
        <dgm:presLayoutVars>
          <dgm:bulletEnabled val="1"/>
        </dgm:presLayoutVars>
      </dgm:prSet>
      <dgm:spPr/>
      <dgm:t>
        <a:bodyPr/>
        <a:lstStyle/>
        <a:p>
          <a:endParaRPr lang="en-US"/>
        </a:p>
      </dgm:t>
    </dgm:pt>
    <dgm:pt modelId="{509046E5-8E8A-42A6-98AD-6EA513EFFD0C}" type="pres">
      <dgm:prSet presAssocID="{E05E1EAE-3E9A-42DA-829D-AC219FE3E827}" presName="spNode" presStyleCnt="0"/>
      <dgm:spPr/>
    </dgm:pt>
    <dgm:pt modelId="{BDD9DBBE-9FD9-4060-BB5E-9932B15802F0}" type="pres">
      <dgm:prSet presAssocID="{E93EBCBE-8E62-4A15-9E5F-AA8E2B6FF531}" presName="sibTrans" presStyleLbl="sibTrans1D1" presStyleIdx="1" presStyleCnt="5"/>
      <dgm:spPr/>
      <dgm:t>
        <a:bodyPr/>
        <a:lstStyle/>
        <a:p>
          <a:endParaRPr lang="en-US"/>
        </a:p>
      </dgm:t>
    </dgm:pt>
    <dgm:pt modelId="{F884EB1C-F494-4F46-BF16-EFD76F67A426}" type="pres">
      <dgm:prSet presAssocID="{9A0277A2-11FE-4475-A394-540C93C8CAC3}" presName="node" presStyleLbl="node1" presStyleIdx="2" presStyleCnt="5">
        <dgm:presLayoutVars>
          <dgm:bulletEnabled val="1"/>
        </dgm:presLayoutVars>
      </dgm:prSet>
      <dgm:spPr/>
      <dgm:t>
        <a:bodyPr/>
        <a:lstStyle/>
        <a:p>
          <a:endParaRPr lang="en-US"/>
        </a:p>
      </dgm:t>
    </dgm:pt>
    <dgm:pt modelId="{7ED69D5F-EE00-4F1F-B14F-0925C0197C1B}" type="pres">
      <dgm:prSet presAssocID="{9A0277A2-11FE-4475-A394-540C93C8CAC3}" presName="spNode" presStyleCnt="0"/>
      <dgm:spPr/>
    </dgm:pt>
    <dgm:pt modelId="{03B39FA6-E1CB-4545-A1A0-20FDDDA12312}" type="pres">
      <dgm:prSet presAssocID="{7B44C1D4-C261-40F2-8892-9988109A49CE}" presName="sibTrans" presStyleLbl="sibTrans1D1" presStyleIdx="2" presStyleCnt="5"/>
      <dgm:spPr/>
      <dgm:t>
        <a:bodyPr/>
        <a:lstStyle/>
        <a:p>
          <a:endParaRPr lang="en-US"/>
        </a:p>
      </dgm:t>
    </dgm:pt>
    <dgm:pt modelId="{106659CC-9F75-4ADE-A2AA-C454BFC02D40}" type="pres">
      <dgm:prSet presAssocID="{A7C71C42-6BD0-469F-A591-68B5976C85C8}" presName="node" presStyleLbl="node1" presStyleIdx="3" presStyleCnt="5">
        <dgm:presLayoutVars>
          <dgm:bulletEnabled val="1"/>
        </dgm:presLayoutVars>
      </dgm:prSet>
      <dgm:spPr/>
      <dgm:t>
        <a:bodyPr/>
        <a:lstStyle/>
        <a:p>
          <a:endParaRPr lang="en-US"/>
        </a:p>
      </dgm:t>
    </dgm:pt>
    <dgm:pt modelId="{A92537C0-2F36-4FF6-A866-38EF6427E842}" type="pres">
      <dgm:prSet presAssocID="{A7C71C42-6BD0-469F-A591-68B5976C85C8}" presName="spNode" presStyleCnt="0"/>
      <dgm:spPr/>
    </dgm:pt>
    <dgm:pt modelId="{DAA35DDA-08F2-4FF9-9984-38894D1FAE1A}" type="pres">
      <dgm:prSet presAssocID="{CCF7AD53-6A33-4036-BD9B-8C77C58DEBBB}" presName="sibTrans" presStyleLbl="sibTrans1D1" presStyleIdx="3" presStyleCnt="5"/>
      <dgm:spPr/>
      <dgm:t>
        <a:bodyPr/>
        <a:lstStyle/>
        <a:p>
          <a:endParaRPr lang="en-US"/>
        </a:p>
      </dgm:t>
    </dgm:pt>
    <dgm:pt modelId="{12C28F12-2979-46C2-98E1-2C4DC8A8FA52}" type="pres">
      <dgm:prSet presAssocID="{26BB5A61-2B1A-497A-84BE-5421BBC59323}" presName="node" presStyleLbl="node1" presStyleIdx="4" presStyleCnt="5">
        <dgm:presLayoutVars>
          <dgm:bulletEnabled val="1"/>
        </dgm:presLayoutVars>
      </dgm:prSet>
      <dgm:spPr/>
      <dgm:t>
        <a:bodyPr/>
        <a:lstStyle/>
        <a:p>
          <a:endParaRPr lang="en-US"/>
        </a:p>
      </dgm:t>
    </dgm:pt>
    <dgm:pt modelId="{9C82E5BC-8A6E-47C4-AFD8-18B4BA212BC9}" type="pres">
      <dgm:prSet presAssocID="{26BB5A61-2B1A-497A-84BE-5421BBC59323}" presName="spNode" presStyleCnt="0"/>
      <dgm:spPr/>
    </dgm:pt>
    <dgm:pt modelId="{39842D9E-138A-47C5-9E3F-AAD71678E6BB}" type="pres">
      <dgm:prSet presAssocID="{92BC8F62-1F4F-44C5-A1E2-E343C67387E2}" presName="sibTrans" presStyleLbl="sibTrans1D1" presStyleIdx="4" presStyleCnt="5"/>
      <dgm:spPr/>
      <dgm:t>
        <a:bodyPr/>
        <a:lstStyle/>
        <a:p>
          <a:endParaRPr lang="en-US"/>
        </a:p>
      </dgm:t>
    </dgm:pt>
  </dgm:ptLst>
  <dgm:cxnLst>
    <dgm:cxn modelId="{F323CF9A-D01F-407F-BD7B-27D85486F599}" srcId="{AB313013-1CE6-4CAF-AF10-7452F1330F73}" destId="{41AA719C-7D00-499E-9C30-80BFA4BCB6F9}" srcOrd="0" destOrd="0" parTransId="{7A462F59-0C61-4DFF-9FF0-F1D2565601B4}" sibTransId="{29D78CA8-48B7-4781-8963-C4F41C786E13}"/>
    <dgm:cxn modelId="{D22CE148-09F2-4F54-969F-E4256B3E2704}" type="presOf" srcId="{CCF7AD53-6A33-4036-BD9B-8C77C58DEBBB}" destId="{DAA35DDA-08F2-4FF9-9984-38894D1FAE1A}" srcOrd="0" destOrd="0" presId="urn:microsoft.com/office/officeart/2005/8/layout/cycle6"/>
    <dgm:cxn modelId="{A048627B-A022-4B0E-961A-4F615086E368}" type="presOf" srcId="{9A0277A2-11FE-4475-A394-540C93C8CAC3}" destId="{F884EB1C-F494-4F46-BF16-EFD76F67A426}" srcOrd="0" destOrd="0" presId="urn:microsoft.com/office/officeart/2005/8/layout/cycle6"/>
    <dgm:cxn modelId="{56DA4029-7118-4A2D-A37B-8D4349A8E351}" type="presOf" srcId="{E05E1EAE-3E9A-42DA-829D-AC219FE3E827}" destId="{6B0F4109-D935-4DCA-B376-0DC508BA7F2A}" srcOrd="0" destOrd="0" presId="urn:microsoft.com/office/officeart/2005/8/layout/cycle6"/>
    <dgm:cxn modelId="{7E4ED53D-1FC2-4242-972C-65A07CD313DC}" type="presOf" srcId="{E93EBCBE-8E62-4A15-9E5F-AA8E2B6FF531}" destId="{BDD9DBBE-9FD9-4060-BB5E-9932B15802F0}" srcOrd="0" destOrd="0" presId="urn:microsoft.com/office/officeart/2005/8/layout/cycle6"/>
    <dgm:cxn modelId="{C3A8B495-AF29-4311-B60F-3E8CB754C2C8}" type="presOf" srcId="{29D78CA8-48B7-4781-8963-C4F41C786E13}" destId="{1754AE0B-6CCA-4E39-BA4F-2B33095AEB59}" srcOrd="0" destOrd="0" presId="urn:microsoft.com/office/officeart/2005/8/layout/cycle6"/>
    <dgm:cxn modelId="{26685CDD-A239-4FBB-BBA2-7A8F17379232}" srcId="{AB313013-1CE6-4CAF-AF10-7452F1330F73}" destId="{A7C71C42-6BD0-469F-A591-68B5976C85C8}" srcOrd="3" destOrd="0" parTransId="{BDDF0E38-9B85-419B-AF2F-FBBCB8A78300}" sibTransId="{CCF7AD53-6A33-4036-BD9B-8C77C58DEBBB}"/>
    <dgm:cxn modelId="{B96FD56B-1CA3-4E01-A464-5464F85C125A}" srcId="{AB313013-1CE6-4CAF-AF10-7452F1330F73}" destId="{E05E1EAE-3E9A-42DA-829D-AC219FE3E827}" srcOrd="1" destOrd="0" parTransId="{75CB457A-85DA-4C97-9683-48927CED653D}" sibTransId="{E93EBCBE-8E62-4A15-9E5F-AA8E2B6FF531}"/>
    <dgm:cxn modelId="{1833A322-657C-4B07-8C0D-FBA46B3AE11A}" type="presOf" srcId="{7B44C1D4-C261-40F2-8892-9988109A49CE}" destId="{03B39FA6-E1CB-4545-A1A0-20FDDDA12312}" srcOrd="0" destOrd="0" presId="urn:microsoft.com/office/officeart/2005/8/layout/cycle6"/>
    <dgm:cxn modelId="{3003E1CB-B420-40C4-B83B-CBE05FB00664}" type="presOf" srcId="{AB313013-1CE6-4CAF-AF10-7452F1330F73}" destId="{E721A7ED-77A6-4975-B7BF-782FB227F017}" srcOrd="0" destOrd="0" presId="urn:microsoft.com/office/officeart/2005/8/layout/cycle6"/>
    <dgm:cxn modelId="{91E170AA-390D-4CA4-91A2-186121A8B792}" type="presOf" srcId="{41AA719C-7D00-499E-9C30-80BFA4BCB6F9}" destId="{A759B78E-C30D-4B5F-A016-A98CE6A69E90}" srcOrd="0" destOrd="0" presId="urn:microsoft.com/office/officeart/2005/8/layout/cycle6"/>
    <dgm:cxn modelId="{566E6F1C-6123-4373-B138-BF13017B1059}" type="presOf" srcId="{26BB5A61-2B1A-497A-84BE-5421BBC59323}" destId="{12C28F12-2979-46C2-98E1-2C4DC8A8FA52}" srcOrd="0" destOrd="0" presId="urn:microsoft.com/office/officeart/2005/8/layout/cycle6"/>
    <dgm:cxn modelId="{4252F6D2-7CEA-443E-9CEC-B93B16D57463}" srcId="{AB313013-1CE6-4CAF-AF10-7452F1330F73}" destId="{26BB5A61-2B1A-497A-84BE-5421BBC59323}" srcOrd="4" destOrd="0" parTransId="{F405B256-1660-4B57-B6F8-BA9C6BFF378E}" sibTransId="{92BC8F62-1F4F-44C5-A1E2-E343C67387E2}"/>
    <dgm:cxn modelId="{2C3EDFC5-54F9-411A-92FA-C4A77F1EE82F}" type="presOf" srcId="{A7C71C42-6BD0-469F-A591-68B5976C85C8}" destId="{106659CC-9F75-4ADE-A2AA-C454BFC02D40}" srcOrd="0" destOrd="0" presId="urn:microsoft.com/office/officeart/2005/8/layout/cycle6"/>
    <dgm:cxn modelId="{850BE103-0EC7-4F64-8575-554990D7DF4B}" srcId="{AB313013-1CE6-4CAF-AF10-7452F1330F73}" destId="{9A0277A2-11FE-4475-A394-540C93C8CAC3}" srcOrd="2" destOrd="0" parTransId="{87AC338B-02F8-40E6-BFD2-0298632D2FB4}" sibTransId="{7B44C1D4-C261-40F2-8892-9988109A49CE}"/>
    <dgm:cxn modelId="{2B84DAFA-57AF-42ED-9201-3D38CF802185}" type="presOf" srcId="{92BC8F62-1F4F-44C5-A1E2-E343C67387E2}" destId="{39842D9E-138A-47C5-9E3F-AAD71678E6BB}" srcOrd="0" destOrd="0" presId="urn:microsoft.com/office/officeart/2005/8/layout/cycle6"/>
    <dgm:cxn modelId="{A31897CF-32E0-4C3E-9957-E1379E6BA918}" type="presParOf" srcId="{E721A7ED-77A6-4975-B7BF-782FB227F017}" destId="{A759B78E-C30D-4B5F-A016-A98CE6A69E90}" srcOrd="0" destOrd="0" presId="urn:microsoft.com/office/officeart/2005/8/layout/cycle6"/>
    <dgm:cxn modelId="{010583CE-2701-4CA8-89BC-AC1D7E2E0EC4}" type="presParOf" srcId="{E721A7ED-77A6-4975-B7BF-782FB227F017}" destId="{76D5E368-811C-45FB-94D2-684C97F78FF5}" srcOrd="1" destOrd="0" presId="urn:microsoft.com/office/officeart/2005/8/layout/cycle6"/>
    <dgm:cxn modelId="{F8BAD3B2-A189-44B1-9BCF-B91C17298607}" type="presParOf" srcId="{E721A7ED-77A6-4975-B7BF-782FB227F017}" destId="{1754AE0B-6CCA-4E39-BA4F-2B33095AEB59}" srcOrd="2" destOrd="0" presId="urn:microsoft.com/office/officeart/2005/8/layout/cycle6"/>
    <dgm:cxn modelId="{E0E0D747-E248-4DFB-B923-FD743EB0DA91}" type="presParOf" srcId="{E721A7ED-77A6-4975-B7BF-782FB227F017}" destId="{6B0F4109-D935-4DCA-B376-0DC508BA7F2A}" srcOrd="3" destOrd="0" presId="urn:microsoft.com/office/officeart/2005/8/layout/cycle6"/>
    <dgm:cxn modelId="{FD82D06E-9A26-4E69-B198-D8965D6C0D5F}" type="presParOf" srcId="{E721A7ED-77A6-4975-B7BF-782FB227F017}" destId="{509046E5-8E8A-42A6-98AD-6EA513EFFD0C}" srcOrd="4" destOrd="0" presId="urn:microsoft.com/office/officeart/2005/8/layout/cycle6"/>
    <dgm:cxn modelId="{80AF27E5-A73C-4244-8B67-1CEFCF2F54D2}" type="presParOf" srcId="{E721A7ED-77A6-4975-B7BF-782FB227F017}" destId="{BDD9DBBE-9FD9-4060-BB5E-9932B15802F0}" srcOrd="5" destOrd="0" presId="urn:microsoft.com/office/officeart/2005/8/layout/cycle6"/>
    <dgm:cxn modelId="{E97937AB-FE42-4B2D-9DF7-C342C61EF87B}" type="presParOf" srcId="{E721A7ED-77A6-4975-B7BF-782FB227F017}" destId="{F884EB1C-F494-4F46-BF16-EFD76F67A426}" srcOrd="6" destOrd="0" presId="urn:microsoft.com/office/officeart/2005/8/layout/cycle6"/>
    <dgm:cxn modelId="{706F01EF-6E92-4E9E-A7C2-93A6D3F8373E}" type="presParOf" srcId="{E721A7ED-77A6-4975-B7BF-782FB227F017}" destId="{7ED69D5F-EE00-4F1F-B14F-0925C0197C1B}" srcOrd="7" destOrd="0" presId="urn:microsoft.com/office/officeart/2005/8/layout/cycle6"/>
    <dgm:cxn modelId="{1DB2EAA6-2B3C-4F7D-9E62-09796523B704}" type="presParOf" srcId="{E721A7ED-77A6-4975-B7BF-782FB227F017}" destId="{03B39FA6-E1CB-4545-A1A0-20FDDDA12312}" srcOrd="8" destOrd="0" presId="urn:microsoft.com/office/officeart/2005/8/layout/cycle6"/>
    <dgm:cxn modelId="{3D5E6ACC-3CAA-432A-BF92-A905855D876B}" type="presParOf" srcId="{E721A7ED-77A6-4975-B7BF-782FB227F017}" destId="{106659CC-9F75-4ADE-A2AA-C454BFC02D40}" srcOrd="9" destOrd="0" presId="urn:microsoft.com/office/officeart/2005/8/layout/cycle6"/>
    <dgm:cxn modelId="{D50BAB80-26E0-4B1A-912F-ABA648E8A0D5}" type="presParOf" srcId="{E721A7ED-77A6-4975-B7BF-782FB227F017}" destId="{A92537C0-2F36-4FF6-A866-38EF6427E842}" srcOrd="10" destOrd="0" presId="urn:microsoft.com/office/officeart/2005/8/layout/cycle6"/>
    <dgm:cxn modelId="{D6A4B918-B3C2-4617-A05D-47112D248D24}" type="presParOf" srcId="{E721A7ED-77A6-4975-B7BF-782FB227F017}" destId="{DAA35DDA-08F2-4FF9-9984-38894D1FAE1A}" srcOrd="11" destOrd="0" presId="urn:microsoft.com/office/officeart/2005/8/layout/cycle6"/>
    <dgm:cxn modelId="{06D02137-366C-4803-BD91-88644FE0D2E0}" type="presParOf" srcId="{E721A7ED-77A6-4975-B7BF-782FB227F017}" destId="{12C28F12-2979-46C2-98E1-2C4DC8A8FA52}" srcOrd="12" destOrd="0" presId="urn:microsoft.com/office/officeart/2005/8/layout/cycle6"/>
    <dgm:cxn modelId="{30AEA129-A040-449D-9A18-9A9D8F3EAD6B}" type="presParOf" srcId="{E721A7ED-77A6-4975-B7BF-782FB227F017}" destId="{9C82E5BC-8A6E-47C4-AFD8-18B4BA212BC9}" srcOrd="13" destOrd="0" presId="urn:microsoft.com/office/officeart/2005/8/layout/cycle6"/>
    <dgm:cxn modelId="{976CCA4D-D5E4-4DBF-A114-E1FCDEE85178}" type="presParOf" srcId="{E721A7ED-77A6-4975-B7BF-782FB227F017}" destId="{39842D9E-138A-47C5-9E3F-AAD71678E6B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0A360-674C-4562-953A-CCDF22E310E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CC19026-92C2-48E8-9D03-EE74FACDD1E3}">
      <dgm:prSet phldrT="[Text]"/>
      <dgm:spPr/>
      <dgm:t>
        <a:bodyPr/>
        <a:lstStyle/>
        <a:p>
          <a:r>
            <a:rPr lang="en-US" dirty="0"/>
            <a:t>Conflict </a:t>
          </a:r>
        </a:p>
      </dgm:t>
    </dgm:pt>
    <dgm:pt modelId="{E7162388-6965-4CC4-9DBF-83B0C34F36CD}" type="parTrans" cxnId="{9818D08B-C04B-478F-94CF-540133F116FC}">
      <dgm:prSet/>
      <dgm:spPr/>
      <dgm:t>
        <a:bodyPr/>
        <a:lstStyle/>
        <a:p>
          <a:endParaRPr lang="en-US"/>
        </a:p>
      </dgm:t>
    </dgm:pt>
    <dgm:pt modelId="{03CDFA09-569F-4CF0-A8C5-AF6D28ABFFF7}" type="sibTrans" cxnId="{9818D08B-C04B-478F-94CF-540133F116FC}">
      <dgm:prSet/>
      <dgm:spPr/>
      <dgm:t>
        <a:bodyPr/>
        <a:lstStyle/>
        <a:p>
          <a:endParaRPr lang="en-US"/>
        </a:p>
      </dgm:t>
    </dgm:pt>
    <dgm:pt modelId="{CCBA023C-3FA9-4272-AE1C-532CFFE96209}">
      <dgm:prSet phldrT="[Text]"/>
      <dgm:spPr/>
      <dgm:t>
        <a:bodyPr/>
        <a:lstStyle/>
        <a:p>
          <a:r>
            <a:rPr lang="en-US" dirty="0"/>
            <a:t>Competition between opposing forces, reflecting a diversity of opinions, preferences, needs or interests.</a:t>
          </a:r>
        </a:p>
      </dgm:t>
    </dgm:pt>
    <dgm:pt modelId="{87B1328B-6499-471A-9E68-823238A6C79E}" type="parTrans" cxnId="{836805A5-9DDF-4F93-B6E2-559F8B295B73}">
      <dgm:prSet/>
      <dgm:spPr/>
      <dgm:t>
        <a:bodyPr/>
        <a:lstStyle/>
        <a:p>
          <a:endParaRPr lang="en-US"/>
        </a:p>
      </dgm:t>
    </dgm:pt>
    <dgm:pt modelId="{2062F284-EB8D-4800-BEAE-11983318E89D}" type="sibTrans" cxnId="{836805A5-9DDF-4F93-B6E2-559F8B295B73}">
      <dgm:prSet/>
      <dgm:spPr/>
      <dgm:t>
        <a:bodyPr/>
        <a:lstStyle/>
        <a:p>
          <a:endParaRPr lang="en-US"/>
        </a:p>
      </dgm:t>
    </dgm:pt>
    <dgm:pt modelId="{73B61211-FD9A-47A2-8DA8-0FD8DC74092B}">
      <dgm:prSet phldrT="[Text]"/>
      <dgm:spPr/>
      <dgm:t>
        <a:bodyPr/>
        <a:lstStyle/>
        <a:p>
          <a:r>
            <a:rPr lang="en-US" dirty="0"/>
            <a:t>cooperation</a:t>
          </a:r>
        </a:p>
      </dgm:t>
    </dgm:pt>
    <dgm:pt modelId="{45EDA2D2-9704-4FAB-814B-A6A74AFA4C95}" type="parTrans" cxnId="{86C75E91-AFDF-47E1-B850-9570C217726C}">
      <dgm:prSet/>
      <dgm:spPr/>
      <dgm:t>
        <a:bodyPr/>
        <a:lstStyle/>
        <a:p>
          <a:endParaRPr lang="en-US"/>
        </a:p>
      </dgm:t>
    </dgm:pt>
    <dgm:pt modelId="{5B1A25D8-BE8E-4FFC-93BB-1120EC052EF7}" type="sibTrans" cxnId="{86C75E91-AFDF-47E1-B850-9570C217726C}">
      <dgm:prSet/>
      <dgm:spPr/>
      <dgm:t>
        <a:bodyPr/>
        <a:lstStyle/>
        <a:p>
          <a:endParaRPr lang="en-US"/>
        </a:p>
      </dgm:t>
    </dgm:pt>
    <dgm:pt modelId="{1AD28C43-FDBF-4A94-B2E0-A7487BAE52DD}">
      <dgm:prSet phldrT="[Text]"/>
      <dgm:spPr/>
      <dgm:t>
        <a:bodyPr/>
        <a:lstStyle/>
        <a:p>
          <a:r>
            <a:rPr lang="en-US" dirty="0"/>
            <a:t>Working together; achieving goals through collective action.</a:t>
          </a:r>
        </a:p>
      </dgm:t>
    </dgm:pt>
    <dgm:pt modelId="{7D721298-B877-4B58-B4BA-70AA57E9F601}" type="parTrans" cxnId="{41E14386-0048-4B22-A07F-77A6D300E82B}">
      <dgm:prSet/>
      <dgm:spPr/>
      <dgm:t>
        <a:bodyPr/>
        <a:lstStyle/>
        <a:p>
          <a:endParaRPr lang="en-US"/>
        </a:p>
      </dgm:t>
    </dgm:pt>
    <dgm:pt modelId="{0A48807A-7CB8-4C2B-845F-37127E15965C}" type="sibTrans" cxnId="{41E14386-0048-4B22-A07F-77A6D300E82B}">
      <dgm:prSet/>
      <dgm:spPr/>
      <dgm:t>
        <a:bodyPr/>
        <a:lstStyle/>
        <a:p>
          <a:endParaRPr lang="en-US"/>
        </a:p>
      </dgm:t>
    </dgm:pt>
    <dgm:pt modelId="{88F4E457-1A2E-4DDE-8475-D6E30AB6A5A4}" type="pres">
      <dgm:prSet presAssocID="{5990A360-674C-4562-953A-CCDF22E310E0}" presName="Name0" presStyleCnt="0">
        <dgm:presLayoutVars>
          <dgm:dir/>
          <dgm:animLvl val="lvl"/>
          <dgm:resizeHandles val="exact"/>
        </dgm:presLayoutVars>
      </dgm:prSet>
      <dgm:spPr/>
      <dgm:t>
        <a:bodyPr/>
        <a:lstStyle/>
        <a:p>
          <a:endParaRPr lang="en-US"/>
        </a:p>
      </dgm:t>
    </dgm:pt>
    <dgm:pt modelId="{285267DE-BBE0-4BE0-8123-FABCC6D29A00}" type="pres">
      <dgm:prSet presAssocID="{1CC19026-92C2-48E8-9D03-EE74FACDD1E3}" presName="linNode" presStyleCnt="0"/>
      <dgm:spPr/>
    </dgm:pt>
    <dgm:pt modelId="{946C79F9-B990-4DBB-A090-354783ADC191}" type="pres">
      <dgm:prSet presAssocID="{1CC19026-92C2-48E8-9D03-EE74FACDD1E3}" presName="parTx" presStyleLbl="revTx" presStyleIdx="0" presStyleCnt="2">
        <dgm:presLayoutVars>
          <dgm:chMax val="1"/>
          <dgm:bulletEnabled val="1"/>
        </dgm:presLayoutVars>
      </dgm:prSet>
      <dgm:spPr/>
      <dgm:t>
        <a:bodyPr/>
        <a:lstStyle/>
        <a:p>
          <a:endParaRPr lang="en-US"/>
        </a:p>
      </dgm:t>
    </dgm:pt>
    <dgm:pt modelId="{96A660A3-9682-4A28-9A85-271ADD6094B8}" type="pres">
      <dgm:prSet presAssocID="{1CC19026-92C2-48E8-9D03-EE74FACDD1E3}" presName="bracket" presStyleLbl="parChTrans1D1" presStyleIdx="0" presStyleCnt="2"/>
      <dgm:spPr/>
    </dgm:pt>
    <dgm:pt modelId="{070C961D-8FAB-4D94-9513-11F4E726581B}" type="pres">
      <dgm:prSet presAssocID="{1CC19026-92C2-48E8-9D03-EE74FACDD1E3}" presName="spH" presStyleCnt="0"/>
      <dgm:spPr/>
    </dgm:pt>
    <dgm:pt modelId="{4399ECAA-A696-4C86-A038-9DE011337003}" type="pres">
      <dgm:prSet presAssocID="{1CC19026-92C2-48E8-9D03-EE74FACDD1E3}" presName="desTx" presStyleLbl="node1" presStyleIdx="0" presStyleCnt="2">
        <dgm:presLayoutVars>
          <dgm:bulletEnabled val="1"/>
        </dgm:presLayoutVars>
      </dgm:prSet>
      <dgm:spPr/>
      <dgm:t>
        <a:bodyPr/>
        <a:lstStyle/>
        <a:p>
          <a:endParaRPr lang="en-US"/>
        </a:p>
      </dgm:t>
    </dgm:pt>
    <dgm:pt modelId="{781511CA-2462-474B-AF02-EDB229BE1279}" type="pres">
      <dgm:prSet presAssocID="{03CDFA09-569F-4CF0-A8C5-AF6D28ABFFF7}" presName="spV" presStyleCnt="0"/>
      <dgm:spPr/>
    </dgm:pt>
    <dgm:pt modelId="{30CDB321-E4E2-4A7C-9FB4-87C0BC5FE225}" type="pres">
      <dgm:prSet presAssocID="{73B61211-FD9A-47A2-8DA8-0FD8DC74092B}" presName="linNode" presStyleCnt="0"/>
      <dgm:spPr/>
    </dgm:pt>
    <dgm:pt modelId="{22A8C2D1-F2B4-4CD2-8604-00CF01F6D65B}" type="pres">
      <dgm:prSet presAssocID="{73B61211-FD9A-47A2-8DA8-0FD8DC74092B}" presName="parTx" presStyleLbl="revTx" presStyleIdx="1" presStyleCnt="2">
        <dgm:presLayoutVars>
          <dgm:chMax val="1"/>
          <dgm:bulletEnabled val="1"/>
        </dgm:presLayoutVars>
      </dgm:prSet>
      <dgm:spPr/>
      <dgm:t>
        <a:bodyPr/>
        <a:lstStyle/>
        <a:p>
          <a:endParaRPr lang="en-US"/>
        </a:p>
      </dgm:t>
    </dgm:pt>
    <dgm:pt modelId="{22F833E6-088F-48DE-8351-969F30F61664}" type="pres">
      <dgm:prSet presAssocID="{73B61211-FD9A-47A2-8DA8-0FD8DC74092B}" presName="bracket" presStyleLbl="parChTrans1D1" presStyleIdx="1" presStyleCnt="2"/>
      <dgm:spPr/>
    </dgm:pt>
    <dgm:pt modelId="{E7079B1F-0C71-42BC-BA0E-0B0FD096A535}" type="pres">
      <dgm:prSet presAssocID="{73B61211-FD9A-47A2-8DA8-0FD8DC74092B}" presName="spH" presStyleCnt="0"/>
      <dgm:spPr/>
    </dgm:pt>
    <dgm:pt modelId="{6B0C0A44-919B-4995-9D53-F88A5265DA9F}" type="pres">
      <dgm:prSet presAssocID="{73B61211-FD9A-47A2-8DA8-0FD8DC74092B}" presName="desTx" presStyleLbl="node1" presStyleIdx="1" presStyleCnt="2">
        <dgm:presLayoutVars>
          <dgm:bulletEnabled val="1"/>
        </dgm:presLayoutVars>
      </dgm:prSet>
      <dgm:spPr/>
      <dgm:t>
        <a:bodyPr/>
        <a:lstStyle/>
        <a:p>
          <a:endParaRPr lang="en-US"/>
        </a:p>
      </dgm:t>
    </dgm:pt>
  </dgm:ptLst>
  <dgm:cxnLst>
    <dgm:cxn modelId="{64015952-08C0-4BCB-B394-E974FBAA2535}" type="presOf" srcId="{5990A360-674C-4562-953A-CCDF22E310E0}" destId="{88F4E457-1A2E-4DDE-8475-D6E30AB6A5A4}" srcOrd="0" destOrd="0" presId="urn:diagrams.loki3.com/BracketList"/>
    <dgm:cxn modelId="{9818D08B-C04B-478F-94CF-540133F116FC}" srcId="{5990A360-674C-4562-953A-CCDF22E310E0}" destId="{1CC19026-92C2-48E8-9D03-EE74FACDD1E3}" srcOrd="0" destOrd="0" parTransId="{E7162388-6965-4CC4-9DBF-83B0C34F36CD}" sibTransId="{03CDFA09-569F-4CF0-A8C5-AF6D28ABFFF7}"/>
    <dgm:cxn modelId="{79616C02-7B02-4B72-AB9A-9AB4162D390B}" type="presOf" srcId="{1CC19026-92C2-48E8-9D03-EE74FACDD1E3}" destId="{946C79F9-B990-4DBB-A090-354783ADC191}" srcOrd="0" destOrd="0" presId="urn:diagrams.loki3.com/BracketList"/>
    <dgm:cxn modelId="{43D679A9-D55F-43DE-951A-DFA03B5A4B36}" type="presOf" srcId="{1AD28C43-FDBF-4A94-B2E0-A7487BAE52DD}" destId="{6B0C0A44-919B-4995-9D53-F88A5265DA9F}" srcOrd="0" destOrd="0" presId="urn:diagrams.loki3.com/BracketList"/>
    <dgm:cxn modelId="{86C75E91-AFDF-47E1-B850-9570C217726C}" srcId="{5990A360-674C-4562-953A-CCDF22E310E0}" destId="{73B61211-FD9A-47A2-8DA8-0FD8DC74092B}" srcOrd="1" destOrd="0" parTransId="{45EDA2D2-9704-4FAB-814B-A6A74AFA4C95}" sibTransId="{5B1A25D8-BE8E-4FFC-93BB-1120EC052EF7}"/>
    <dgm:cxn modelId="{BF2E60E7-37D2-4C9E-A6F6-64347FBEE434}" type="presOf" srcId="{73B61211-FD9A-47A2-8DA8-0FD8DC74092B}" destId="{22A8C2D1-F2B4-4CD2-8604-00CF01F6D65B}" srcOrd="0" destOrd="0" presId="urn:diagrams.loki3.com/BracketList"/>
    <dgm:cxn modelId="{836805A5-9DDF-4F93-B6E2-559F8B295B73}" srcId="{1CC19026-92C2-48E8-9D03-EE74FACDD1E3}" destId="{CCBA023C-3FA9-4272-AE1C-532CFFE96209}" srcOrd="0" destOrd="0" parTransId="{87B1328B-6499-471A-9E68-823238A6C79E}" sibTransId="{2062F284-EB8D-4800-BEAE-11983318E89D}"/>
    <dgm:cxn modelId="{41E14386-0048-4B22-A07F-77A6D300E82B}" srcId="{73B61211-FD9A-47A2-8DA8-0FD8DC74092B}" destId="{1AD28C43-FDBF-4A94-B2E0-A7487BAE52DD}" srcOrd="0" destOrd="0" parTransId="{7D721298-B877-4B58-B4BA-70AA57E9F601}" sibTransId="{0A48807A-7CB8-4C2B-845F-37127E15965C}"/>
    <dgm:cxn modelId="{7C2E6971-C018-455C-BF46-1A732AED143A}" type="presOf" srcId="{CCBA023C-3FA9-4272-AE1C-532CFFE96209}" destId="{4399ECAA-A696-4C86-A038-9DE011337003}" srcOrd="0" destOrd="0" presId="urn:diagrams.loki3.com/BracketList"/>
    <dgm:cxn modelId="{57D2528E-3C43-4CE9-AD9A-A76C52459C84}" type="presParOf" srcId="{88F4E457-1A2E-4DDE-8475-D6E30AB6A5A4}" destId="{285267DE-BBE0-4BE0-8123-FABCC6D29A00}" srcOrd="0" destOrd="0" presId="urn:diagrams.loki3.com/BracketList"/>
    <dgm:cxn modelId="{8CDFB5A9-D931-4E53-A056-A039CCBE3200}" type="presParOf" srcId="{285267DE-BBE0-4BE0-8123-FABCC6D29A00}" destId="{946C79F9-B990-4DBB-A090-354783ADC191}" srcOrd="0" destOrd="0" presId="urn:diagrams.loki3.com/BracketList"/>
    <dgm:cxn modelId="{7289B5D8-ABC1-49D7-9F65-7027E12F78AF}" type="presParOf" srcId="{285267DE-BBE0-4BE0-8123-FABCC6D29A00}" destId="{96A660A3-9682-4A28-9A85-271ADD6094B8}" srcOrd="1" destOrd="0" presId="urn:diagrams.loki3.com/BracketList"/>
    <dgm:cxn modelId="{37072C9A-5D61-4FFF-BE2A-75A1D21A2000}" type="presParOf" srcId="{285267DE-BBE0-4BE0-8123-FABCC6D29A00}" destId="{070C961D-8FAB-4D94-9513-11F4E726581B}" srcOrd="2" destOrd="0" presId="urn:diagrams.loki3.com/BracketList"/>
    <dgm:cxn modelId="{E7C0891A-45C8-4638-B394-F48AA8119518}" type="presParOf" srcId="{285267DE-BBE0-4BE0-8123-FABCC6D29A00}" destId="{4399ECAA-A696-4C86-A038-9DE011337003}" srcOrd="3" destOrd="0" presId="urn:diagrams.loki3.com/BracketList"/>
    <dgm:cxn modelId="{8AC1AD7E-97A7-4C50-BF60-DB0E4CFF8437}" type="presParOf" srcId="{88F4E457-1A2E-4DDE-8475-D6E30AB6A5A4}" destId="{781511CA-2462-474B-AF02-EDB229BE1279}" srcOrd="1" destOrd="0" presId="urn:diagrams.loki3.com/BracketList"/>
    <dgm:cxn modelId="{26F8675B-00C1-4978-9E00-D04760CCB029}" type="presParOf" srcId="{88F4E457-1A2E-4DDE-8475-D6E30AB6A5A4}" destId="{30CDB321-E4E2-4A7C-9FB4-87C0BC5FE225}" srcOrd="2" destOrd="0" presId="urn:diagrams.loki3.com/BracketList"/>
    <dgm:cxn modelId="{447FC5A6-EFFD-4E3C-A011-C30B87F94BAD}" type="presParOf" srcId="{30CDB321-E4E2-4A7C-9FB4-87C0BC5FE225}" destId="{22A8C2D1-F2B4-4CD2-8604-00CF01F6D65B}" srcOrd="0" destOrd="0" presId="urn:diagrams.loki3.com/BracketList"/>
    <dgm:cxn modelId="{39BD1D65-B7F3-4383-9F71-134B250ABFBB}" type="presParOf" srcId="{30CDB321-E4E2-4A7C-9FB4-87C0BC5FE225}" destId="{22F833E6-088F-48DE-8351-969F30F61664}" srcOrd="1" destOrd="0" presId="urn:diagrams.loki3.com/BracketList"/>
    <dgm:cxn modelId="{BD6A0D91-970C-40E5-916C-E4E69133AF87}" type="presParOf" srcId="{30CDB321-E4E2-4A7C-9FB4-87C0BC5FE225}" destId="{E7079B1F-0C71-42BC-BA0E-0B0FD096A535}" srcOrd="2" destOrd="0" presId="urn:diagrams.loki3.com/BracketList"/>
    <dgm:cxn modelId="{AF88FB3B-E1B4-4BCE-9752-A2A3F8BBCAEE}" type="presParOf" srcId="{30CDB321-E4E2-4A7C-9FB4-87C0BC5FE225}" destId="{6B0C0A44-919B-4995-9D53-F88A5265DA9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66AC1-CECD-4740-AAC4-F1705BCF028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84CF16F9-66DA-43F7-B0EE-47AF1FDD3D72}">
      <dgm:prSet phldrT="[Text]" phldr="1"/>
      <dgm:spPr/>
      <dgm:t>
        <a:bodyPr/>
        <a:lstStyle/>
        <a:p>
          <a:endParaRPr lang="en-US" dirty="0"/>
        </a:p>
      </dgm:t>
    </dgm:pt>
    <dgm:pt modelId="{E8F0907B-B3EB-4AF8-8DC5-B990903C35B4}" type="parTrans" cxnId="{A8B5A029-10A3-40B0-B8BF-4FB831C322DB}">
      <dgm:prSet/>
      <dgm:spPr/>
      <dgm:t>
        <a:bodyPr/>
        <a:lstStyle/>
        <a:p>
          <a:endParaRPr lang="en-US"/>
        </a:p>
      </dgm:t>
    </dgm:pt>
    <dgm:pt modelId="{0A7F71DD-8769-45DC-96F9-830F4D668EC5}" type="sibTrans" cxnId="{A8B5A029-10A3-40B0-B8BF-4FB831C322DB}">
      <dgm:prSet/>
      <dgm:spPr/>
      <dgm:t>
        <a:bodyPr/>
        <a:lstStyle/>
        <a:p>
          <a:endParaRPr lang="en-US"/>
        </a:p>
      </dgm:t>
    </dgm:pt>
    <dgm:pt modelId="{9717114F-846F-44DA-B359-060B009B1DDC}">
      <dgm:prSet phldrT="[Text]" custT="1"/>
      <dgm:spPr>
        <a:solidFill>
          <a:srgbClr val="C00000"/>
        </a:solidFill>
        <a:ln>
          <a:solidFill>
            <a:schemeClr val="accent2"/>
          </a:solidFill>
        </a:ln>
      </dgm:spPr>
      <dgm:t>
        <a:bodyPr/>
        <a:lstStyle/>
        <a:p>
          <a:r>
            <a:rPr lang="en-US" sz="2800" b="1" dirty="0"/>
            <a:t>1</a:t>
          </a:r>
          <a:r>
            <a:rPr lang="en-US" sz="2800" b="1" baseline="30000" dirty="0"/>
            <a:t>st: public </a:t>
          </a:r>
          <a:endParaRPr lang="en-US" sz="2800" b="1" dirty="0"/>
        </a:p>
      </dgm:t>
    </dgm:pt>
    <dgm:pt modelId="{D582F1F0-4C4B-4724-B431-694E5AA83C39}" type="parTrans" cxnId="{02B3B7B4-CEB8-4C10-9285-E9F03F13E376}">
      <dgm:prSet/>
      <dgm:spPr/>
      <dgm:t>
        <a:bodyPr/>
        <a:lstStyle/>
        <a:p>
          <a:endParaRPr lang="en-US"/>
        </a:p>
      </dgm:t>
    </dgm:pt>
    <dgm:pt modelId="{47D9501C-642E-439A-9A58-A6892BD81F09}" type="sibTrans" cxnId="{02B3B7B4-CEB8-4C10-9285-E9F03F13E376}">
      <dgm:prSet/>
      <dgm:spPr/>
      <dgm:t>
        <a:bodyPr/>
        <a:lstStyle/>
        <a:p>
          <a:endParaRPr lang="en-US"/>
        </a:p>
      </dgm:t>
    </dgm:pt>
    <dgm:pt modelId="{D0548523-88DD-4BAE-9E6B-F0A53C65BF8F}">
      <dgm:prSet phldrT="[Text]" custT="1"/>
      <dgm:spPr>
        <a:solidFill>
          <a:srgbClr val="C00000"/>
        </a:solidFill>
        <a:ln>
          <a:solidFill>
            <a:schemeClr val="accent2"/>
          </a:solidFill>
        </a:ln>
      </dgm:spPr>
      <dgm:t>
        <a:bodyPr/>
        <a:lstStyle/>
        <a:p>
          <a:r>
            <a:rPr lang="en-US" sz="2000" dirty="0">
              <a:latin typeface="Times New Roman" panose="02020603050405020304" pitchFamily="18" charset="0"/>
              <a:cs typeface="Times New Roman" panose="02020603050405020304" pitchFamily="18" charset="0"/>
            </a:rPr>
            <a:t>The state: apparatus of government</a:t>
          </a:r>
        </a:p>
      </dgm:t>
    </dgm:pt>
    <dgm:pt modelId="{D6C25942-0277-4CE3-945C-6B1CB18D2A8C}" type="parTrans" cxnId="{88AD7C2E-EC25-4B93-B45F-D22C2543BF0F}">
      <dgm:prSet/>
      <dgm:spPr/>
      <dgm:t>
        <a:bodyPr/>
        <a:lstStyle/>
        <a:p>
          <a:endParaRPr lang="en-US"/>
        </a:p>
      </dgm:t>
    </dgm:pt>
    <dgm:pt modelId="{85A88354-D988-44C7-AC2B-07C1EA68FEF2}" type="sibTrans" cxnId="{88AD7C2E-EC25-4B93-B45F-D22C2543BF0F}">
      <dgm:prSet/>
      <dgm:spPr/>
      <dgm:t>
        <a:bodyPr/>
        <a:lstStyle/>
        <a:p>
          <a:endParaRPr lang="en-US"/>
        </a:p>
      </dgm:t>
    </dgm:pt>
    <dgm:pt modelId="{8126FFA9-46DA-48EA-A664-DE3D2C61B8E6}">
      <dgm:prSet phldrT="[Text]" phldr="1"/>
      <dgm:spPr/>
      <dgm:t>
        <a:bodyPr/>
        <a:lstStyle/>
        <a:p>
          <a:endParaRPr lang="en-US" dirty="0"/>
        </a:p>
      </dgm:t>
    </dgm:pt>
    <dgm:pt modelId="{71716710-630F-4CA4-ADE6-1F1CC4572AE8}" type="parTrans" cxnId="{666AEAEE-927E-41C1-82A2-611AB47CB919}">
      <dgm:prSet/>
      <dgm:spPr/>
      <dgm:t>
        <a:bodyPr/>
        <a:lstStyle/>
        <a:p>
          <a:endParaRPr lang="en-US"/>
        </a:p>
      </dgm:t>
    </dgm:pt>
    <dgm:pt modelId="{7A9537BB-36B3-442D-BCAC-1D98257CBCB5}" type="sibTrans" cxnId="{666AEAEE-927E-41C1-82A2-611AB47CB919}">
      <dgm:prSet/>
      <dgm:spPr/>
      <dgm:t>
        <a:bodyPr/>
        <a:lstStyle/>
        <a:p>
          <a:endParaRPr lang="en-US"/>
        </a:p>
      </dgm:t>
    </dgm:pt>
    <dgm:pt modelId="{8AA7C68F-0E28-4C34-9F45-7799692A7651}">
      <dgm:prSet phldrT="[Text]" custT="1"/>
      <dgm:spPr>
        <a:solidFill>
          <a:srgbClr val="00B050"/>
        </a:solidFill>
        <a:ln>
          <a:solidFill>
            <a:schemeClr val="accent2"/>
          </a:solidFill>
        </a:ln>
      </dgm:spPr>
      <dgm:t>
        <a:bodyPr/>
        <a:lstStyle/>
        <a:p>
          <a:r>
            <a:rPr lang="en-US" sz="2800" b="1" dirty="0"/>
            <a:t>2</a:t>
          </a:r>
          <a:r>
            <a:rPr lang="en-US" sz="2800" b="1" baseline="30000" dirty="0"/>
            <a:t>nd</a:t>
          </a:r>
          <a:r>
            <a:rPr lang="en-US" sz="2800" b="1" dirty="0"/>
            <a:t> :Private </a:t>
          </a:r>
        </a:p>
      </dgm:t>
    </dgm:pt>
    <dgm:pt modelId="{04AFBBB4-202D-4989-A219-0D2DAFA42B16}" type="parTrans" cxnId="{3085C41B-3F74-4E1E-B99B-65C6BE57F33B}">
      <dgm:prSet/>
      <dgm:spPr/>
      <dgm:t>
        <a:bodyPr/>
        <a:lstStyle/>
        <a:p>
          <a:endParaRPr lang="en-US"/>
        </a:p>
      </dgm:t>
    </dgm:pt>
    <dgm:pt modelId="{B0FBDA04-3DED-4DEF-B911-7F49568991BF}" type="sibTrans" cxnId="{3085C41B-3F74-4E1E-B99B-65C6BE57F33B}">
      <dgm:prSet/>
      <dgm:spPr/>
      <dgm:t>
        <a:bodyPr/>
        <a:lstStyle/>
        <a:p>
          <a:endParaRPr lang="en-US"/>
        </a:p>
      </dgm:t>
    </dgm:pt>
    <dgm:pt modelId="{C8E04E17-C846-4CAC-817B-319F8644CD7B}">
      <dgm:prSet phldrT="[Text]"/>
      <dgm:spPr>
        <a:solidFill>
          <a:srgbClr val="00B050"/>
        </a:solidFill>
        <a:ln>
          <a:solidFill>
            <a:schemeClr val="accent2"/>
          </a:solidFill>
        </a:ln>
      </dgm:spPr>
      <dgm:t>
        <a:bodyPr/>
        <a:lstStyle/>
        <a:p>
          <a:r>
            <a:rPr lang="en-US" sz="2000" dirty="0"/>
            <a:t>Civil society: autonomous bodies- business, trade unions, clubs, families , and so on.</a:t>
          </a:r>
        </a:p>
      </dgm:t>
    </dgm:pt>
    <dgm:pt modelId="{059CD846-1E8C-4159-8637-E23210FC3581}" type="parTrans" cxnId="{F15318C5-C073-4FCB-A513-255566D26433}">
      <dgm:prSet/>
      <dgm:spPr/>
      <dgm:t>
        <a:bodyPr/>
        <a:lstStyle/>
        <a:p>
          <a:endParaRPr lang="en-US"/>
        </a:p>
      </dgm:t>
    </dgm:pt>
    <dgm:pt modelId="{2038C830-2654-422B-94D2-595A685A1EF7}" type="sibTrans" cxnId="{F15318C5-C073-4FCB-A513-255566D26433}">
      <dgm:prSet/>
      <dgm:spPr/>
      <dgm:t>
        <a:bodyPr/>
        <a:lstStyle/>
        <a:p>
          <a:endParaRPr lang="en-US"/>
        </a:p>
      </dgm:t>
    </dgm:pt>
    <dgm:pt modelId="{835E81B2-DD18-4725-A30D-2BD62A1493DD}">
      <dgm:prSet phldrT="[Text]" phldr="1"/>
      <dgm:spPr/>
      <dgm:t>
        <a:bodyPr/>
        <a:lstStyle/>
        <a:p>
          <a:endParaRPr lang="en-US" dirty="0"/>
        </a:p>
      </dgm:t>
    </dgm:pt>
    <dgm:pt modelId="{416063CF-4864-4E4F-852D-2D418B0765ED}" type="parTrans" cxnId="{D0E7C63B-2C34-4480-8D52-81686909A7E3}">
      <dgm:prSet/>
      <dgm:spPr/>
      <dgm:t>
        <a:bodyPr/>
        <a:lstStyle/>
        <a:p>
          <a:endParaRPr lang="en-US"/>
        </a:p>
      </dgm:t>
    </dgm:pt>
    <dgm:pt modelId="{B4FB31F0-FDFB-4C66-B883-84A776C2DE70}" type="sibTrans" cxnId="{D0E7C63B-2C34-4480-8D52-81686909A7E3}">
      <dgm:prSet/>
      <dgm:spPr/>
      <dgm:t>
        <a:bodyPr/>
        <a:lstStyle/>
        <a:p>
          <a:endParaRPr lang="en-US"/>
        </a:p>
      </dgm:t>
    </dgm:pt>
    <dgm:pt modelId="{9B803D1F-ACFA-4312-9F23-563110AB029D}">
      <dgm:prSet phldrT="[Text]" custT="1"/>
      <dgm:spPr>
        <a:solidFill>
          <a:srgbClr val="C00000"/>
        </a:solidFill>
        <a:ln>
          <a:solidFill>
            <a:schemeClr val="accent2"/>
          </a:solidFill>
        </a:ln>
      </dgm:spPr>
      <dgm:t>
        <a:bodyPr/>
        <a:lstStyle/>
        <a:p>
          <a:r>
            <a:rPr lang="en-US" sz="2000" dirty="0">
              <a:latin typeface="Times New Roman" panose="02020603050405020304" pitchFamily="18" charset="0"/>
              <a:cs typeface="Times New Roman" panose="02020603050405020304" pitchFamily="18" charset="0"/>
            </a:rPr>
            <a:t>Public realm: politics, commerce, work, art, culture and so on. </a:t>
          </a:r>
        </a:p>
      </dgm:t>
    </dgm:pt>
    <dgm:pt modelId="{121E7B56-EB74-46C2-95E1-22A0FE364EA2}" type="parTrans" cxnId="{F674E275-5BD0-4317-8D7E-45DDDD245701}">
      <dgm:prSet/>
      <dgm:spPr/>
      <dgm:t>
        <a:bodyPr/>
        <a:lstStyle/>
        <a:p>
          <a:endParaRPr lang="en-US"/>
        </a:p>
      </dgm:t>
    </dgm:pt>
    <dgm:pt modelId="{2A14EAC4-4D4B-47F6-B976-F57B2BC17E58}" type="sibTrans" cxnId="{F674E275-5BD0-4317-8D7E-45DDDD245701}">
      <dgm:prSet/>
      <dgm:spPr/>
      <dgm:t>
        <a:bodyPr/>
        <a:lstStyle/>
        <a:p>
          <a:endParaRPr lang="en-US"/>
        </a:p>
      </dgm:t>
    </dgm:pt>
    <dgm:pt modelId="{9920C38F-2C24-4A18-BF60-0C9C3C3B69A2}" type="pres">
      <dgm:prSet presAssocID="{D9066AC1-CECD-4740-AAC4-F1705BCF028A}" presName="linearFlow" presStyleCnt="0">
        <dgm:presLayoutVars>
          <dgm:dir/>
          <dgm:animLvl val="lvl"/>
          <dgm:resizeHandles/>
        </dgm:presLayoutVars>
      </dgm:prSet>
      <dgm:spPr/>
      <dgm:t>
        <a:bodyPr/>
        <a:lstStyle/>
        <a:p>
          <a:endParaRPr lang="en-US"/>
        </a:p>
      </dgm:t>
    </dgm:pt>
    <dgm:pt modelId="{73898C09-7400-41A5-BF26-81842BD81CB0}" type="pres">
      <dgm:prSet presAssocID="{84CF16F9-66DA-43F7-B0EE-47AF1FDD3D72}" presName="compositeNode" presStyleCnt="0">
        <dgm:presLayoutVars>
          <dgm:bulletEnabled val="1"/>
        </dgm:presLayoutVars>
      </dgm:prSet>
      <dgm:spPr/>
    </dgm:pt>
    <dgm:pt modelId="{7ADE859E-8B26-4839-9881-064CAF338485}" type="pres">
      <dgm:prSet presAssocID="{84CF16F9-66DA-43F7-B0EE-47AF1FDD3D72}" presName="image" presStyleLbl="fgImgPlace1" presStyleIdx="0" presStyleCnt="3" custFlipVert="1" custScaleY="15959" custLinFactX="200000" custLinFactY="300000" custLinFactNeighborX="228631" custLinFactNeighborY="310442"/>
      <dgm:spPr/>
    </dgm:pt>
    <dgm:pt modelId="{5B05EF0F-692B-4B38-BE48-F8D3D34021F4}" type="pres">
      <dgm:prSet presAssocID="{84CF16F9-66DA-43F7-B0EE-47AF1FDD3D72}" presName="childNode" presStyleLbl="node1" presStyleIdx="0" presStyleCnt="3" custScaleY="126167" custLinFactNeighborX="2434" custLinFactNeighborY="13964">
        <dgm:presLayoutVars>
          <dgm:bulletEnabled val="1"/>
        </dgm:presLayoutVars>
      </dgm:prSet>
      <dgm:spPr/>
      <dgm:t>
        <a:bodyPr/>
        <a:lstStyle/>
        <a:p>
          <a:endParaRPr lang="en-US"/>
        </a:p>
      </dgm:t>
    </dgm:pt>
    <dgm:pt modelId="{6051DED2-B426-4E4D-A61F-EC53A3CB385A}" type="pres">
      <dgm:prSet presAssocID="{84CF16F9-66DA-43F7-B0EE-47AF1FDD3D72}" presName="parentNode" presStyleLbl="revTx" presStyleIdx="0" presStyleCnt="3" custScaleY="4095">
        <dgm:presLayoutVars>
          <dgm:chMax val="0"/>
          <dgm:bulletEnabled val="1"/>
        </dgm:presLayoutVars>
      </dgm:prSet>
      <dgm:spPr/>
      <dgm:t>
        <a:bodyPr/>
        <a:lstStyle/>
        <a:p>
          <a:endParaRPr lang="en-US"/>
        </a:p>
      </dgm:t>
    </dgm:pt>
    <dgm:pt modelId="{C21CEF6A-E12C-45D0-AC3F-F161E245895C}" type="pres">
      <dgm:prSet presAssocID="{0A7F71DD-8769-45DC-96F9-830F4D668EC5}" presName="sibTrans" presStyleCnt="0"/>
      <dgm:spPr/>
    </dgm:pt>
    <dgm:pt modelId="{66ABEC5A-FE8F-41EA-AF29-46CFFC8F37B5}" type="pres">
      <dgm:prSet presAssocID="{8126FFA9-46DA-48EA-A664-DE3D2C61B8E6}" presName="compositeNode" presStyleCnt="0">
        <dgm:presLayoutVars>
          <dgm:bulletEnabled val="1"/>
        </dgm:presLayoutVars>
      </dgm:prSet>
      <dgm:spPr/>
    </dgm:pt>
    <dgm:pt modelId="{E0B3B857-E12B-4C26-A4DE-C8925A304A9C}" type="pres">
      <dgm:prSet presAssocID="{8126FFA9-46DA-48EA-A664-DE3D2C61B8E6}" presName="image" presStyleLbl="fgImgPlace1" presStyleIdx="1" presStyleCnt="3" custFlipVert="1" custScaleY="5828" custLinFactX="27309" custLinFactY="3673" custLinFactNeighborX="100000" custLinFactNeighborY="100000"/>
      <dgm:spPr/>
    </dgm:pt>
    <dgm:pt modelId="{127D14B9-6568-49CE-A47F-E6D4B32000EB}" type="pres">
      <dgm:prSet presAssocID="{8126FFA9-46DA-48EA-A664-DE3D2C61B8E6}" presName="childNode" presStyleLbl="node1" presStyleIdx="1" presStyleCnt="3" custScaleY="123656" custLinFactNeighborX="14399" custLinFactNeighborY="18804">
        <dgm:presLayoutVars>
          <dgm:bulletEnabled val="1"/>
        </dgm:presLayoutVars>
      </dgm:prSet>
      <dgm:spPr/>
      <dgm:t>
        <a:bodyPr/>
        <a:lstStyle/>
        <a:p>
          <a:endParaRPr lang="en-US"/>
        </a:p>
      </dgm:t>
    </dgm:pt>
    <dgm:pt modelId="{E220E2C3-C456-4C91-BD66-E5D5C9F0D21E}" type="pres">
      <dgm:prSet presAssocID="{8126FFA9-46DA-48EA-A664-DE3D2C61B8E6}" presName="parentNode" presStyleLbl="revTx" presStyleIdx="1" presStyleCnt="3" custScaleX="43861" custScaleY="12200">
        <dgm:presLayoutVars>
          <dgm:chMax val="0"/>
          <dgm:bulletEnabled val="1"/>
        </dgm:presLayoutVars>
      </dgm:prSet>
      <dgm:spPr/>
      <dgm:t>
        <a:bodyPr/>
        <a:lstStyle/>
        <a:p>
          <a:endParaRPr lang="en-US"/>
        </a:p>
      </dgm:t>
    </dgm:pt>
    <dgm:pt modelId="{F7A2D156-E12B-4206-973B-C2091A8CB422}" type="pres">
      <dgm:prSet presAssocID="{7A9537BB-36B3-442D-BCAC-1D98257CBCB5}" presName="sibTrans" presStyleCnt="0"/>
      <dgm:spPr/>
    </dgm:pt>
    <dgm:pt modelId="{C1573A6D-C9CE-4690-8949-1CA77B6F4D24}" type="pres">
      <dgm:prSet presAssocID="{835E81B2-DD18-4725-A30D-2BD62A1493DD}" presName="compositeNode" presStyleCnt="0">
        <dgm:presLayoutVars>
          <dgm:bulletEnabled val="1"/>
        </dgm:presLayoutVars>
      </dgm:prSet>
      <dgm:spPr/>
    </dgm:pt>
    <dgm:pt modelId="{67E4884F-8A3B-4F3A-92C8-545A199CCDD5}" type="pres">
      <dgm:prSet presAssocID="{835E81B2-DD18-4725-A30D-2BD62A1493DD}" presName="image" presStyleLbl="fgImgPlace1" presStyleIdx="2" presStyleCnt="3" custScaleY="5828" custLinFactY="300000" custLinFactNeighborX="-50206" custLinFactNeighborY="318612"/>
      <dgm:spPr/>
    </dgm:pt>
    <dgm:pt modelId="{BAD34A6D-7566-4ED8-9B8F-269A8BE6F817}" type="pres">
      <dgm:prSet presAssocID="{835E81B2-DD18-4725-A30D-2BD62A1493DD}" presName="childNode" presStyleLbl="node1" presStyleIdx="2" presStyleCnt="3" custScaleY="3219" custLinFactX="-100000" custLinFactNeighborX="-170416" custLinFactNeighborY="61449">
        <dgm:presLayoutVars>
          <dgm:bulletEnabled val="1"/>
        </dgm:presLayoutVars>
      </dgm:prSet>
      <dgm:spPr/>
    </dgm:pt>
    <dgm:pt modelId="{D33ADEEB-567D-4943-9A34-31064CDC553D}" type="pres">
      <dgm:prSet presAssocID="{835E81B2-DD18-4725-A30D-2BD62A1493DD}" presName="parentNode" presStyleLbl="revTx" presStyleIdx="2" presStyleCnt="3" custScaleY="4212">
        <dgm:presLayoutVars>
          <dgm:chMax val="0"/>
          <dgm:bulletEnabled val="1"/>
        </dgm:presLayoutVars>
      </dgm:prSet>
      <dgm:spPr/>
      <dgm:t>
        <a:bodyPr/>
        <a:lstStyle/>
        <a:p>
          <a:endParaRPr lang="en-US"/>
        </a:p>
      </dgm:t>
    </dgm:pt>
  </dgm:ptLst>
  <dgm:cxnLst>
    <dgm:cxn modelId="{3085C41B-3F74-4E1E-B99B-65C6BE57F33B}" srcId="{8126FFA9-46DA-48EA-A664-DE3D2C61B8E6}" destId="{8AA7C68F-0E28-4C34-9F45-7799692A7651}" srcOrd="0" destOrd="0" parTransId="{04AFBBB4-202D-4989-A219-0D2DAFA42B16}" sibTransId="{B0FBDA04-3DED-4DEF-B911-7F49568991BF}"/>
    <dgm:cxn modelId="{CEB08B4A-2235-47A6-91BA-843D56D530C8}" type="presOf" srcId="{D9066AC1-CECD-4740-AAC4-F1705BCF028A}" destId="{9920C38F-2C24-4A18-BF60-0C9C3C3B69A2}" srcOrd="0" destOrd="0" presId="urn:microsoft.com/office/officeart/2005/8/layout/hList2"/>
    <dgm:cxn modelId="{02B3B7B4-CEB8-4C10-9285-E9F03F13E376}" srcId="{84CF16F9-66DA-43F7-B0EE-47AF1FDD3D72}" destId="{9717114F-846F-44DA-B359-060B009B1DDC}" srcOrd="0" destOrd="0" parTransId="{D582F1F0-4C4B-4724-B431-694E5AA83C39}" sibTransId="{47D9501C-642E-439A-9A58-A6892BD81F09}"/>
    <dgm:cxn modelId="{7A967EC1-8BE4-4D61-9A11-E99606D662E9}" type="presOf" srcId="{835E81B2-DD18-4725-A30D-2BD62A1493DD}" destId="{D33ADEEB-567D-4943-9A34-31064CDC553D}" srcOrd="0" destOrd="0" presId="urn:microsoft.com/office/officeart/2005/8/layout/hList2"/>
    <dgm:cxn modelId="{A8B5A029-10A3-40B0-B8BF-4FB831C322DB}" srcId="{D9066AC1-CECD-4740-AAC4-F1705BCF028A}" destId="{84CF16F9-66DA-43F7-B0EE-47AF1FDD3D72}" srcOrd="0" destOrd="0" parTransId="{E8F0907B-B3EB-4AF8-8DC5-B990903C35B4}" sibTransId="{0A7F71DD-8769-45DC-96F9-830F4D668EC5}"/>
    <dgm:cxn modelId="{F674E275-5BD0-4317-8D7E-45DDDD245701}" srcId="{84CF16F9-66DA-43F7-B0EE-47AF1FDD3D72}" destId="{9B803D1F-ACFA-4312-9F23-563110AB029D}" srcOrd="2" destOrd="0" parTransId="{121E7B56-EB74-46C2-95E1-22A0FE364EA2}" sibTransId="{2A14EAC4-4D4B-47F6-B976-F57B2BC17E58}"/>
    <dgm:cxn modelId="{964E44D7-3E8C-438E-8E62-26EB0D59AE7B}" type="presOf" srcId="{8AA7C68F-0E28-4C34-9F45-7799692A7651}" destId="{127D14B9-6568-49CE-A47F-E6D4B32000EB}" srcOrd="0" destOrd="0" presId="urn:microsoft.com/office/officeart/2005/8/layout/hList2"/>
    <dgm:cxn modelId="{D0E7C63B-2C34-4480-8D52-81686909A7E3}" srcId="{D9066AC1-CECD-4740-AAC4-F1705BCF028A}" destId="{835E81B2-DD18-4725-A30D-2BD62A1493DD}" srcOrd="2" destOrd="0" parTransId="{416063CF-4864-4E4F-852D-2D418B0765ED}" sibTransId="{B4FB31F0-FDFB-4C66-B883-84A776C2DE70}"/>
    <dgm:cxn modelId="{C6D9CDDC-4344-4829-996D-1879CE728EE8}" type="presOf" srcId="{9B803D1F-ACFA-4312-9F23-563110AB029D}" destId="{5B05EF0F-692B-4B38-BE48-F8D3D34021F4}" srcOrd="0" destOrd="2" presId="urn:microsoft.com/office/officeart/2005/8/layout/hList2"/>
    <dgm:cxn modelId="{88AD7C2E-EC25-4B93-B45F-D22C2543BF0F}" srcId="{84CF16F9-66DA-43F7-B0EE-47AF1FDD3D72}" destId="{D0548523-88DD-4BAE-9E6B-F0A53C65BF8F}" srcOrd="1" destOrd="0" parTransId="{D6C25942-0277-4CE3-945C-6B1CB18D2A8C}" sibTransId="{85A88354-D988-44C7-AC2B-07C1EA68FEF2}"/>
    <dgm:cxn modelId="{F15318C5-C073-4FCB-A513-255566D26433}" srcId="{8126FFA9-46DA-48EA-A664-DE3D2C61B8E6}" destId="{C8E04E17-C846-4CAC-817B-319F8644CD7B}" srcOrd="1" destOrd="0" parTransId="{059CD846-1E8C-4159-8637-E23210FC3581}" sibTransId="{2038C830-2654-422B-94D2-595A685A1EF7}"/>
    <dgm:cxn modelId="{CA651C51-72D4-4C43-A1B5-7F267E84FAD5}" type="presOf" srcId="{84CF16F9-66DA-43F7-B0EE-47AF1FDD3D72}" destId="{6051DED2-B426-4E4D-A61F-EC53A3CB385A}" srcOrd="0" destOrd="0" presId="urn:microsoft.com/office/officeart/2005/8/layout/hList2"/>
    <dgm:cxn modelId="{2A231D96-FA18-41D1-97B5-8F001B1A6840}" type="presOf" srcId="{D0548523-88DD-4BAE-9E6B-F0A53C65BF8F}" destId="{5B05EF0F-692B-4B38-BE48-F8D3D34021F4}" srcOrd="0" destOrd="1" presId="urn:microsoft.com/office/officeart/2005/8/layout/hList2"/>
    <dgm:cxn modelId="{C55EE557-B7B5-4ED4-9305-747E448D9AF8}" type="presOf" srcId="{8126FFA9-46DA-48EA-A664-DE3D2C61B8E6}" destId="{E220E2C3-C456-4C91-BD66-E5D5C9F0D21E}" srcOrd="0" destOrd="0" presId="urn:microsoft.com/office/officeart/2005/8/layout/hList2"/>
    <dgm:cxn modelId="{666AEAEE-927E-41C1-82A2-611AB47CB919}" srcId="{D9066AC1-CECD-4740-AAC4-F1705BCF028A}" destId="{8126FFA9-46DA-48EA-A664-DE3D2C61B8E6}" srcOrd="1" destOrd="0" parTransId="{71716710-630F-4CA4-ADE6-1F1CC4572AE8}" sibTransId="{7A9537BB-36B3-442D-BCAC-1D98257CBCB5}"/>
    <dgm:cxn modelId="{436BAEE9-1F2F-4977-8CB2-96763075239F}" type="presOf" srcId="{9717114F-846F-44DA-B359-060B009B1DDC}" destId="{5B05EF0F-692B-4B38-BE48-F8D3D34021F4}" srcOrd="0" destOrd="0" presId="urn:microsoft.com/office/officeart/2005/8/layout/hList2"/>
    <dgm:cxn modelId="{0518D010-3339-4987-8E73-113B2BE59C93}" type="presOf" srcId="{C8E04E17-C846-4CAC-817B-319F8644CD7B}" destId="{127D14B9-6568-49CE-A47F-E6D4B32000EB}" srcOrd="0" destOrd="1" presId="urn:microsoft.com/office/officeart/2005/8/layout/hList2"/>
    <dgm:cxn modelId="{B13DC4E7-6139-440C-B8A4-18B29E079729}" type="presParOf" srcId="{9920C38F-2C24-4A18-BF60-0C9C3C3B69A2}" destId="{73898C09-7400-41A5-BF26-81842BD81CB0}" srcOrd="0" destOrd="0" presId="urn:microsoft.com/office/officeart/2005/8/layout/hList2"/>
    <dgm:cxn modelId="{823C32A9-A37F-47C1-9648-6795500F7C74}" type="presParOf" srcId="{73898C09-7400-41A5-BF26-81842BD81CB0}" destId="{7ADE859E-8B26-4839-9881-064CAF338485}" srcOrd="0" destOrd="0" presId="urn:microsoft.com/office/officeart/2005/8/layout/hList2"/>
    <dgm:cxn modelId="{83C22CC6-4649-420B-8A29-27E1C4A1B0D7}" type="presParOf" srcId="{73898C09-7400-41A5-BF26-81842BD81CB0}" destId="{5B05EF0F-692B-4B38-BE48-F8D3D34021F4}" srcOrd="1" destOrd="0" presId="urn:microsoft.com/office/officeart/2005/8/layout/hList2"/>
    <dgm:cxn modelId="{61605C13-B64C-41A2-83AC-08CF2ACD2EC4}" type="presParOf" srcId="{73898C09-7400-41A5-BF26-81842BD81CB0}" destId="{6051DED2-B426-4E4D-A61F-EC53A3CB385A}" srcOrd="2" destOrd="0" presId="urn:microsoft.com/office/officeart/2005/8/layout/hList2"/>
    <dgm:cxn modelId="{9149E34A-6FEE-49F4-9E2B-37B99ABE90F6}" type="presParOf" srcId="{9920C38F-2C24-4A18-BF60-0C9C3C3B69A2}" destId="{C21CEF6A-E12C-45D0-AC3F-F161E245895C}" srcOrd="1" destOrd="0" presId="urn:microsoft.com/office/officeart/2005/8/layout/hList2"/>
    <dgm:cxn modelId="{800FD06B-A887-4403-B398-849A63A50779}" type="presParOf" srcId="{9920C38F-2C24-4A18-BF60-0C9C3C3B69A2}" destId="{66ABEC5A-FE8F-41EA-AF29-46CFFC8F37B5}" srcOrd="2" destOrd="0" presId="urn:microsoft.com/office/officeart/2005/8/layout/hList2"/>
    <dgm:cxn modelId="{8C56FACB-0DA8-4658-AC0F-7123F9BC5741}" type="presParOf" srcId="{66ABEC5A-FE8F-41EA-AF29-46CFFC8F37B5}" destId="{E0B3B857-E12B-4C26-A4DE-C8925A304A9C}" srcOrd="0" destOrd="0" presId="urn:microsoft.com/office/officeart/2005/8/layout/hList2"/>
    <dgm:cxn modelId="{8966FE89-4B9F-43E2-ADC5-964506D0B527}" type="presParOf" srcId="{66ABEC5A-FE8F-41EA-AF29-46CFFC8F37B5}" destId="{127D14B9-6568-49CE-A47F-E6D4B32000EB}" srcOrd="1" destOrd="0" presId="urn:microsoft.com/office/officeart/2005/8/layout/hList2"/>
    <dgm:cxn modelId="{091193E6-7179-465A-819B-9C90C16C29F9}" type="presParOf" srcId="{66ABEC5A-FE8F-41EA-AF29-46CFFC8F37B5}" destId="{E220E2C3-C456-4C91-BD66-E5D5C9F0D21E}" srcOrd="2" destOrd="0" presId="urn:microsoft.com/office/officeart/2005/8/layout/hList2"/>
    <dgm:cxn modelId="{56B2B72F-E77B-4D05-843F-FA39FE05A1D1}" type="presParOf" srcId="{9920C38F-2C24-4A18-BF60-0C9C3C3B69A2}" destId="{F7A2D156-E12B-4206-973B-C2091A8CB422}" srcOrd="3" destOrd="0" presId="urn:microsoft.com/office/officeart/2005/8/layout/hList2"/>
    <dgm:cxn modelId="{27B3EFD5-3996-4947-8474-F1B8778AE38E}" type="presParOf" srcId="{9920C38F-2C24-4A18-BF60-0C9C3C3B69A2}" destId="{C1573A6D-C9CE-4690-8949-1CA77B6F4D24}" srcOrd="4" destOrd="0" presId="urn:microsoft.com/office/officeart/2005/8/layout/hList2"/>
    <dgm:cxn modelId="{38E6828C-6729-4A21-8CEA-72445509ED06}" type="presParOf" srcId="{C1573A6D-C9CE-4690-8949-1CA77B6F4D24}" destId="{67E4884F-8A3B-4F3A-92C8-545A199CCDD5}" srcOrd="0" destOrd="0" presId="urn:microsoft.com/office/officeart/2005/8/layout/hList2"/>
    <dgm:cxn modelId="{6922C158-A53A-40B0-B1D7-64E48B8FA724}" type="presParOf" srcId="{C1573A6D-C9CE-4690-8949-1CA77B6F4D24}" destId="{BAD34A6D-7566-4ED8-9B8F-269A8BE6F817}" srcOrd="1" destOrd="0" presId="urn:microsoft.com/office/officeart/2005/8/layout/hList2"/>
    <dgm:cxn modelId="{581CEC47-AF42-4294-9DD7-3BBC68BB20A8}" type="presParOf" srcId="{C1573A6D-C9CE-4690-8949-1CA77B6F4D24}" destId="{D33ADEEB-567D-4943-9A34-31064CDC553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9D76D-DF55-4680-9018-F7CA612EB0DC}"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D2A35F04-1530-4C45-930F-13D884855D58}">
      <dgm:prSet phldrT="[Text]"/>
      <dgm:spPr/>
      <dgm:t>
        <a:bodyPr/>
        <a:lstStyle/>
        <a:p>
          <a:r>
            <a:rPr lang="en-US" dirty="0"/>
            <a:t>1st</a:t>
          </a:r>
        </a:p>
      </dgm:t>
    </dgm:pt>
    <dgm:pt modelId="{82682A84-3B56-45DB-A248-256E47887789}" type="parTrans" cxnId="{B691B13D-DBA0-4061-8826-A59490C5F64A}">
      <dgm:prSet/>
      <dgm:spPr/>
      <dgm:t>
        <a:bodyPr/>
        <a:lstStyle/>
        <a:p>
          <a:endParaRPr lang="en-US"/>
        </a:p>
      </dgm:t>
    </dgm:pt>
    <dgm:pt modelId="{56F302CF-750A-4C11-AD7C-454EACC4F856}" type="sibTrans" cxnId="{B691B13D-DBA0-4061-8826-A59490C5F64A}">
      <dgm:prSet/>
      <dgm:spPr/>
      <dgm:t>
        <a:bodyPr/>
        <a:lstStyle/>
        <a:p>
          <a:endParaRPr lang="en-US"/>
        </a:p>
      </dgm:t>
    </dgm:pt>
    <dgm:pt modelId="{D736B0F0-B863-416B-ABBC-5ADC8E36AAFD}">
      <dgm:prSet phldrT="[Text]"/>
      <dgm:spPr/>
      <dgm:t>
        <a:bodyPr/>
        <a:lstStyle/>
        <a:p>
          <a:r>
            <a:rPr lang="en-US" dirty="0"/>
            <a:t>Decision- making: </a:t>
          </a:r>
        </a:p>
      </dgm:t>
    </dgm:pt>
    <dgm:pt modelId="{12558CF9-0825-40DB-BB34-874A1A575FAC}" type="parTrans" cxnId="{EE63086C-524F-445D-AAFC-1CEA35BB7C5F}">
      <dgm:prSet/>
      <dgm:spPr/>
      <dgm:t>
        <a:bodyPr/>
        <a:lstStyle/>
        <a:p>
          <a:endParaRPr lang="en-US"/>
        </a:p>
      </dgm:t>
    </dgm:pt>
    <dgm:pt modelId="{58BCD890-F5BD-4B28-A9BD-A1FCAF4170E4}" type="sibTrans" cxnId="{EE63086C-524F-445D-AAFC-1CEA35BB7C5F}">
      <dgm:prSet/>
      <dgm:spPr/>
      <dgm:t>
        <a:bodyPr/>
        <a:lstStyle/>
        <a:p>
          <a:endParaRPr lang="en-US"/>
        </a:p>
      </dgm:t>
    </dgm:pt>
    <dgm:pt modelId="{D4276B2E-4DF6-43B2-9E2C-141BFA809418}">
      <dgm:prSet phldrT="[Text]"/>
      <dgm:spPr/>
      <dgm:t>
        <a:bodyPr/>
        <a:lstStyle/>
        <a:p>
          <a:r>
            <a:rPr lang="en-US" dirty="0"/>
            <a:t>The process by which an actor such as an individual or political organization evaluates their circumstances and decides on a course of action.</a:t>
          </a:r>
        </a:p>
      </dgm:t>
    </dgm:pt>
    <dgm:pt modelId="{33B09DB7-DC23-4C25-875E-C6C328C5FC09}" type="parTrans" cxnId="{5E9EA18F-2736-4EAB-9584-DDFD9E1C081C}">
      <dgm:prSet/>
      <dgm:spPr/>
      <dgm:t>
        <a:bodyPr/>
        <a:lstStyle/>
        <a:p>
          <a:endParaRPr lang="en-US"/>
        </a:p>
      </dgm:t>
    </dgm:pt>
    <dgm:pt modelId="{F9930545-3414-4C98-8661-E1C5AB524B41}" type="sibTrans" cxnId="{5E9EA18F-2736-4EAB-9584-DDFD9E1C081C}">
      <dgm:prSet/>
      <dgm:spPr/>
      <dgm:t>
        <a:bodyPr/>
        <a:lstStyle/>
        <a:p>
          <a:endParaRPr lang="en-US"/>
        </a:p>
      </dgm:t>
    </dgm:pt>
    <dgm:pt modelId="{D2D286F6-87EE-4456-9DA1-C0570816512F}">
      <dgm:prSet phldrT="[Text]"/>
      <dgm:spPr/>
      <dgm:t>
        <a:bodyPr/>
        <a:lstStyle/>
        <a:p>
          <a:r>
            <a:rPr lang="en-US" dirty="0"/>
            <a:t>2nd</a:t>
          </a:r>
        </a:p>
      </dgm:t>
    </dgm:pt>
    <dgm:pt modelId="{4E84AAA3-41CB-4D46-B8BC-1F5E229D81DE}" type="parTrans" cxnId="{5BDA9C59-F56D-41E4-8FEC-740BC5D2E746}">
      <dgm:prSet/>
      <dgm:spPr/>
      <dgm:t>
        <a:bodyPr/>
        <a:lstStyle/>
        <a:p>
          <a:endParaRPr lang="en-US"/>
        </a:p>
      </dgm:t>
    </dgm:pt>
    <dgm:pt modelId="{B6B6E1AD-1D64-4380-A550-F6C267CA3A87}" type="sibTrans" cxnId="{5BDA9C59-F56D-41E4-8FEC-740BC5D2E746}">
      <dgm:prSet/>
      <dgm:spPr/>
      <dgm:t>
        <a:bodyPr/>
        <a:lstStyle/>
        <a:p>
          <a:endParaRPr lang="en-US"/>
        </a:p>
      </dgm:t>
    </dgm:pt>
    <dgm:pt modelId="{ED28F274-41B2-4CDF-A4EB-439AD87EB101}">
      <dgm:prSet phldrT="[Text]"/>
      <dgm:spPr/>
      <dgm:t>
        <a:bodyPr/>
        <a:lstStyle/>
        <a:p>
          <a:r>
            <a:rPr lang="en-US" dirty="0"/>
            <a:t>Agenda setting:</a:t>
          </a:r>
        </a:p>
      </dgm:t>
    </dgm:pt>
    <dgm:pt modelId="{CA4E894C-5E98-4BED-86A7-2F1423617604}" type="parTrans" cxnId="{747A96A6-A948-42C8-A74A-A111D81C94F8}">
      <dgm:prSet/>
      <dgm:spPr/>
      <dgm:t>
        <a:bodyPr/>
        <a:lstStyle/>
        <a:p>
          <a:endParaRPr lang="en-US"/>
        </a:p>
      </dgm:t>
    </dgm:pt>
    <dgm:pt modelId="{FE62A766-9C9C-46E7-BE19-C59C45333892}" type="sibTrans" cxnId="{747A96A6-A948-42C8-A74A-A111D81C94F8}">
      <dgm:prSet/>
      <dgm:spPr/>
      <dgm:t>
        <a:bodyPr/>
        <a:lstStyle/>
        <a:p>
          <a:endParaRPr lang="en-US"/>
        </a:p>
      </dgm:t>
    </dgm:pt>
    <dgm:pt modelId="{F586EB6F-8B08-4817-A04C-04F1D20E5F4D}">
      <dgm:prSet phldrT="[Text]"/>
      <dgm:spPr/>
      <dgm:t>
        <a:bodyPr/>
        <a:lstStyle/>
        <a:p>
          <a:r>
            <a:rPr lang="en-US" dirty="0"/>
            <a:t>Controlling the terms of dialogue is the second face of power, for ex; the conversation of participants are unable to address issues that are within their benefit.</a:t>
          </a:r>
        </a:p>
      </dgm:t>
    </dgm:pt>
    <dgm:pt modelId="{6E839F44-1B1F-4076-B8ED-3B69B2315ECD}" type="parTrans" cxnId="{B7940AAE-A6FA-4CB0-82EC-41B8A21354DC}">
      <dgm:prSet/>
      <dgm:spPr/>
      <dgm:t>
        <a:bodyPr/>
        <a:lstStyle/>
        <a:p>
          <a:endParaRPr lang="en-US"/>
        </a:p>
      </dgm:t>
    </dgm:pt>
    <dgm:pt modelId="{0EF96554-171B-4541-8D3B-3B451E6CFBA4}" type="sibTrans" cxnId="{B7940AAE-A6FA-4CB0-82EC-41B8A21354DC}">
      <dgm:prSet/>
      <dgm:spPr/>
      <dgm:t>
        <a:bodyPr/>
        <a:lstStyle/>
        <a:p>
          <a:endParaRPr lang="en-US"/>
        </a:p>
      </dgm:t>
    </dgm:pt>
    <dgm:pt modelId="{8CABD535-3806-47B4-8351-DFDFF7CAAE0B}">
      <dgm:prSet phldrT="[Text]"/>
      <dgm:spPr/>
      <dgm:t>
        <a:bodyPr/>
        <a:lstStyle/>
        <a:p>
          <a:r>
            <a:rPr lang="en-US" dirty="0"/>
            <a:t>3rd</a:t>
          </a:r>
        </a:p>
      </dgm:t>
    </dgm:pt>
    <dgm:pt modelId="{F2FE5D2E-6743-44A1-8775-7648CABE0071}" type="parTrans" cxnId="{00D51917-870C-4BF7-BF95-36A9ED53B934}">
      <dgm:prSet/>
      <dgm:spPr/>
      <dgm:t>
        <a:bodyPr/>
        <a:lstStyle/>
        <a:p>
          <a:endParaRPr lang="en-US"/>
        </a:p>
      </dgm:t>
    </dgm:pt>
    <dgm:pt modelId="{3E544EFE-89E0-49C5-BBE1-F4CBB9CB83C9}" type="sibTrans" cxnId="{00D51917-870C-4BF7-BF95-36A9ED53B934}">
      <dgm:prSet/>
      <dgm:spPr/>
      <dgm:t>
        <a:bodyPr/>
        <a:lstStyle/>
        <a:p>
          <a:endParaRPr lang="en-US"/>
        </a:p>
      </dgm:t>
    </dgm:pt>
    <dgm:pt modelId="{5EB2C651-AEF8-49B0-87B5-01C6624FB97E}">
      <dgm:prSet phldrT="[Text]"/>
      <dgm:spPr/>
      <dgm:t>
        <a:bodyPr/>
        <a:lstStyle/>
        <a:p>
          <a:r>
            <a:rPr lang="en-US" dirty="0"/>
            <a:t>Thought control:</a:t>
          </a:r>
        </a:p>
      </dgm:t>
    </dgm:pt>
    <dgm:pt modelId="{E5A0420D-253E-4031-B123-C615A668FDAA}" type="parTrans" cxnId="{2A486652-6448-44C3-9DC2-AEB92A0A4853}">
      <dgm:prSet/>
      <dgm:spPr/>
      <dgm:t>
        <a:bodyPr/>
        <a:lstStyle/>
        <a:p>
          <a:endParaRPr lang="en-US"/>
        </a:p>
      </dgm:t>
    </dgm:pt>
    <dgm:pt modelId="{ADB8E3BC-441C-4FA0-AC48-B1E4DA83E4D8}" type="sibTrans" cxnId="{2A486652-6448-44C3-9DC2-AEB92A0A4853}">
      <dgm:prSet/>
      <dgm:spPr/>
      <dgm:t>
        <a:bodyPr/>
        <a:lstStyle/>
        <a:p>
          <a:endParaRPr lang="en-US"/>
        </a:p>
      </dgm:t>
    </dgm:pt>
    <dgm:pt modelId="{540FD9A1-70FE-42C3-BE83-086A82C5F435}">
      <dgm:prSet phldrT="[Text]"/>
      <dgm:spPr/>
      <dgm:t>
        <a:bodyPr/>
        <a:lstStyle/>
        <a:p>
          <a:r>
            <a:rPr lang="en-US" dirty="0"/>
            <a:t>This</a:t>
          </a:r>
          <a:r>
            <a:rPr lang="en-US" baseline="0" dirty="0"/>
            <a:t> power expressed as ideological indoctrination or psychological control (</a:t>
          </a:r>
          <a:r>
            <a:rPr lang="en-US" baseline="0" dirty="0" err="1"/>
            <a:t>lukes</a:t>
          </a:r>
          <a:r>
            <a:rPr lang="en-US" baseline="0" dirty="0"/>
            <a:t> called this ; Radical power’).</a:t>
          </a:r>
          <a:endParaRPr lang="en-US" dirty="0"/>
        </a:p>
      </dgm:t>
    </dgm:pt>
    <dgm:pt modelId="{07621C70-C67B-4D93-90DC-3E26F09157F0}" type="parTrans" cxnId="{EC91DBDB-02F8-4BE7-B7D0-702A00A5F600}">
      <dgm:prSet/>
      <dgm:spPr/>
      <dgm:t>
        <a:bodyPr/>
        <a:lstStyle/>
        <a:p>
          <a:endParaRPr lang="en-US"/>
        </a:p>
      </dgm:t>
    </dgm:pt>
    <dgm:pt modelId="{FD041C84-97DF-4446-B3EC-7DCD9CA67FD0}" type="sibTrans" cxnId="{EC91DBDB-02F8-4BE7-B7D0-702A00A5F600}">
      <dgm:prSet/>
      <dgm:spPr/>
      <dgm:t>
        <a:bodyPr/>
        <a:lstStyle/>
        <a:p>
          <a:endParaRPr lang="en-US"/>
        </a:p>
      </dgm:t>
    </dgm:pt>
    <dgm:pt modelId="{389AEA06-A1EF-4166-B38D-3E946FCE571E}" type="pres">
      <dgm:prSet presAssocID="{5E19D76D-DF55-4680-9018-F7CA612EB0DC}" presName="Name0" presStyleCnt="0">
        <dgm:presLayoutVars>
          <dgm:chMax/>
          <dgm:chPref val="3"/>
          <dgm:dir/>
          <dgm:animOne val="branch"/>
          <dgm:animLvl val="lvl"/>
        </dgm:presLayoutVars>
      </dgm:prSet>
      <dgm:spPr/>
      <dgm:t>
        <a:bodyPr/>
        <a:lstStyle/>
        <a:p>
          <a:endParaRPr lang="en-US"/>
        </a:p>
      </dgm:t>
    </dgm:pt>
    <dgm:pt modelId="{F301C8DB-C532-4906-A676-E87368B96B52}" type="pres">
      <dgm:prSet presAssocID="{D2A35F04-1530-4C45-930F-13D884855D58}" presName="composite" presStyleCnt="0"/>
      <dgm:spPr/>
    </dgm:pt>
    <dgm:pt modelId="{7636540C-4AFF-4910-8417-8CE4DE5AFF37}" type="pres">
      <dgm:prSet presAssocID="{D2A35F04-1530-4C45-930F-13D884855D58}" presName="FirstChild" presStyleLbl="revTx" presStyleIdx="0" presStyleCnt="6">
        <dgm:presLayoutVars>
          <dgm:chMax val="0"/>
          <dgm:chPref val="0"/>
          <dgm:bulletEnabled val="1"/>
        </dgm:presLayoutVars>
      </dgm:prSet>
      <dgm:spPr/>
      <dgm:t>
        <a:bodyPr/>
        <a:lstStyle/>
        <a:p>
          <a:endParaRPr lang="en-US"/>
        </a:p>
      </dgm:t>
    </dgm:pt>
    <dgm:pt modelId="{6B829312-AD1F-4F25-9346-A5D7215BCA8D}" type="pres">
      <dgm:prSet presAssocID="{D2A35F04-1530-4C45-930F-13D884855D58}" presName="Parent" presStyleLbl="alignNode1" presStyleIdx="0" presStyleCnt="3">
        <dgm:presLayoutVars>
          <dgm:chMax val="3"/>
          <dgm:chPref val="3"/>
          <dgm:bulletEnabled val="1"/>
        </dgm:presLayoutVars>
      </dgm:prSet>
      <dgm:spPr/>
      <dgm:t>
        <a:bodyPr/>
        <a:lstStyle/>
        <a:p>
          <a:endParaRPr lang="en-US"/>
        </a:p>
      </dgm:t>
    </dgm:pt>
    <dgm:pt modelId="{A535F299-CB65-4BDB-A5B0-86A991F7E59C}" type="pres">
      <dgm:prSet presAssocID="{D2A35F04-1530-4C45-930F-13D884855D58}" presName="Accent" presStyleLbl="parChTrans1D1" presStyleIdx="0" presStyleCnt="3"/>
      <dgm:spPr/>
    </dgm:pt>
    <dgm:pt modelId="{E8511058-F8C7-4F9A-BEA8-F0D925468130}" type="pres">
      <dgm:prSet presAssocID="{D2A35F04-1530-4C45-930F-13D884855D58}" presName="Child" presStyleLbl="revTx" presStyleIdx="1" presStyleCnt="6">
        <dgm:presLayoutVars>
          <dgm:chMax val="0"/>
          <dgm:chPref val="0"/>
          <dgm:bulletEnabled val="1"/>
        </dgm:presLayoutVars>
      </dgm:prSet>
      <dgm:spPr/>
      <dgm:t>
        <a:bodyPr/>
        <a:lstStyle/>
        <a:p>
          <a:endParaRPr lang="en-US"/>
        </a:p>
      </dgm:t>
    </dgm:pt>
    <dgm:pt modelId="{63EBD163-0510-47E2-AC21-3E07F33B750E}" type="pres">
      <dgm:prSet presAssocID="{56F302CF-750A-4C11-AD7C-454EACC4F856}" presName="sibTrans" presStyleCnt="0"/>
      <dgm:spPr/>
    </dgm:pt>
    <dgm:pt modelId="{382F18F7-E7BB-4EAD-B5D6-053BF02946B1}" type="pres">
      <dgm:prSet presAssocID="{D2D286F6-87EE-4456-9DA1-C0570816512F}" presName="composite" presStyleCnt="0"/>
      <dgm:spPr/>
    </dgm:pt>
    <dgm:pt modelId="{3B777CA0-F5E0-4AC2-BAA9-DE2AEEF4A1B7}" type="pres">
      <dgm:prSet presAssocID="{D2D286F6-87EE-4456-9DA1-C0570816512F}" presName="FirstChild" presStyleLbl="revTx" presStyleIdx="2" presStyleCnt="6">
        <dgm:presLayoutVars>
          <dgm:chMax val="0"/>
          <dgm:chPref val="0"/>
          <dgm:bulletEnabled val="1"/>
        </dgm:presLayoutVars>
      </dgm:prSet>
      <dgm:spPr/>
      <dgm:t>
        <a:bodyPr/>
        <a:lstStyle/>
        <a:p>
          <a:endParaRPr lang="en-US"/>
        </a:p>
      </dgm:t>
    </dgm:pt>
    <dgm:pt modelId="{4F682717-41A5-449B-8795-28D90F4793DC}" type="pres">
      <dgm:prSet presAssocID="{D2D286F6-87EE-4456-9DA1-C0570816512F}" presName="Parent" presStyleLbl="alignNode1" presStyleIdx="1" presStyleCnt="3">
        <dgm:presLayoutVars>
          <dgm:chMax val="3"/>
          <dgm:chPref val="3"/>
          <dgm:bulletEnabled val="1"/>
        </dgm:presLayoutVars>
      </dgm:prSet>
      <dgm:spPr/>
      <dgm:t>
        <a:bodyPr/>
        <a:lstStyle/>
        <a:p>
          <a:endParaRPr lang="en-US"/>
        </a:p>
      </dgm:t>
    </dgm:pt>
    <dgm:pt modelId="{F2FCCA67-6CC1-40E3-8EA2-24F81B41C3FB}" type="pres">
      <dgm:prSet presAssocID="{D2D286F6-87EE-4456-9DA1-C0570816512F}" presName="Accent" presStyleLbl="parChTrans1D1" presStyleIdx="1" presStyleCnt="3"/>
      <dgm:spPr/>
    </dgm:pt>
    <dgm:pt modelId="{B83955D8-C7E3-4F5E-9FE7-E4C5DBBD1E53}" type="pres">
      <dgm:prSet presAssocID="{D2D286F6-87EE-4456-9DA1-C0570816512F}" presName="Child" presStyleLbl="revTx" presStyleIdx="3" presStyleCnt="6">
        <dgm:presLayoutVars>
          <dgm:chMax val="0"/>
          <dgm:chPref val="0"/>
          <dgm:bulletEnabled val="1"/>
        </dgm:presLayoutVars>
      </dgm:prSet>
      <dgm:spPr/>
      <dgm:t>
        <a:bodyPr/>
        <a:lstStyle/>
        <a:p>
          <a:endParaRPr lang="en-US"/>
        </a:p>
      </dgm:t>
    </dgm:pt>
    <dgm:pt modelId="{AD277C53-9879-4F18-BE31-706197B11AFD}" type="pres">
      <dgm:prSet presAssocID="{B6B6E1AD-1D64-4380-A550-F6C267CA3A87}" presName="sibTrans" presStyleCnt="0"/>
      <dgm:spPr/>
    </dgm:pt>
    <dgm:pt modelId="{702C7F60-B82B-45F7-B174-4CC48719C927}" type="pres">
      <dgm:prSet presAssocID="{8CABD535-3806-47B4-8351-DFDFF7CAAE0B}" presName="composite" presStyleCnt="0"/>
      <dgm:spPr/>
    </dgm:pt>
    <dgm:pt modelId="{DD1A07FA-D087-4237-90D5-F2DEF6D821A9}" type="pres">
      <dgm:prSet presAssocID="{8CABD535-3806-47B4-8351-DFDFF7CAAE0B}" presName="FirstChild" presStyleLbl="revTx" presStyleIdx="4" presStyleCnt="6">
        <dgm:presLayoutVars>
          <dgm:chMax val="0"/>
          <dgm:chPref val="0"/>
          <dgm:bulletEnabled val="1"/>
        </dgm:presLayoutVars>
      </dgm:prSet>
      <dgm:spPr/>
      <dgm:t>
        <a:bodyPr/>
        <a:lstStyle/>
        <a:p>
          <a:endParaRPr lang="en-US"/>
        </a:p>
      </dgm:t>
    </dgm:pt>
    <dgm:pt modelId="{E734261A-15B3-429C-A537-2EF01978327D}" type="pres">
      <dgm:prSet presAssocID="{8CABD535-3806-47B4-8351-DFDFF7CAAE0B}" presName="Parent" presStyleLbl="alignNode1" presStyleIdx="2" presStyleCnt="3">
        <dgm:presLayoutVars>
          <dgm:chMax val="3"/>
          <dgm:chPref val="3"/>
          <dgm:bulletEnabled val="1"/>
        </dgm:presLayoutVars>
      </dgm:prSet>
      <dgm:spPr/>
      <dgm:t>
        <a:bodyPr/>
        <a:lstStyle/>
        <a:p>
          <a:endParaRPr lang="en-US"/>
        </a:p>
      </dgm:t>
    </dgm:pt>
    <dgm:pt modelId="{EE8DCF58-F0D3-4B99-94E3-500EE9B007AF}" type="pres">
      <dgm:prSet presAssocID="{8CABD535-3806-47B4-8351-DFDFF7CAAE0B}" presName="Accent" presStyleLbl="parChTrans1D1" presStyleIdx="2" presStyleCnt="3"/>
      <dgm:spPr/>
    </dgm:pt>
    <dgm:pt modelId="{713B9397-8F57-43EA-BB9D-BA1FDE8FF8CF}" type="pres">
      <dgm:prSet presAssocID="{8CABD535-3806-47B4-8351-DFDFF7CAAE0B}" presName="Child" presStyleLbl="revTx" presStyleIdx="5" presStyleCnt="6">
        <dgm:presLayoutVars>
          <dgm:chMax val="0"/>
          <dgm:chPref val="0"/>
          <dgm:bulletEnabled val="1"/>
        </dgm:presLayoutVars>
      </dgm:prSet>
      <dgm:spPr/>
      <dgm:t>
        <a:bodyPr/>
        <a:lstStyle/>
        <a:p>
          <a:endParaRPr lang="en-US"/>
        </a:p>
      </dgm:t>
    </dgm:pt>
  </dgm:ptLst>
  <dgm:cxnLst>
    <dgm:cxn modelId="{5E9EA18F-2736-4EAB-9584-DDFD9E1C081C}" srcId="{D2A35F04-1530-4C45-930F-13D884855D58}" destId="{D4276B2E-4DF6-43B2-9E2C-141BFA809418}" srcOrd="1" destOrd="0" parTransId="{33B09DB7-DC23-4C25-875E-C6C328C5FC09}" sibTransId="{F9930545-3414-4C98-8661-E1C5AB524B41}"/>
    <dgm:cxn modelId="{7F8312E5-6BA6-47C9-B4E8-527396598F81}" type="presOf" srcId="{D736B0F0-B863-416B-ABBC-5ADC8E36AAFD}" destId="{7636540C-4AFF-4910-8417-8CE4DE5AFF37}" srcOrd="0" destOrd="0" presId="urn:microsoft.com/office/officeart/2011/layout/TabList"/>
    <dgm:cxn modelId="{2A486652-6448-44C3-9DC2-AEB92A0A4853}" srcId="{8CABD535-3806-47B4-8351-DFDFF7CAAE0B}" destId="{5EB2C651-AEF8-49B0-87B5-01C6624FB97E}" srcOrd="0" destOrd="0" parTransId="{E5A0420D-253E-4031-B123-C615A668FDAA}" sibTransId="{ADB8E3BC-441C-4FA0-AC48-B1E4DA83E4D8}"/>
    <dgm:cxn modelId="{82E17577-D378-4DDA-A636-A9F18DB95525}" type="presOf" srcId="{F586EB6F-8B08-4817-A04C-04F1D20E5F4D}" destId="{B83955D8-C7E3-4F5E-9FE7-E4C5DBBD1E53}" srcOrd="0" destOrd="0" presId="urn:microsoft.com/office/officeart/2011/layout/TabList"/>
    <dgm:cxn modelId="{EE63086C-524F-445D-AAFC-1CEA35BB7C5F}" srcId="{D2A35F04-1530-4C45-930F-13D884855D58}" destId="{D736B0F0-B863-416B-ABBC-5ADC8E36AAFD}" srcOrd="0" destOrd="0" parTransId="{12558CF9-0825-40DB-BB34-874A1A575FAC}" sibTransId="{58BCD890-F5BD-4B28-A9BD-A1FCAF4170E4}"/>
    <dgm:cxn modelId="{5BDA9C59-F56D-41E4-8FEC-740BC5D2E746}" srcId="{5E19D76D-DF55-4680-9018-F7CA612EB0DC}" destId="{D2D286F6-87EE-4456-9DA1-C0570816512F}" srcOrd="1" destOrd="0" parTransId="{4E84AAA3-41CB-4D46-B8BC-1F5E229D81DE}" sibTransId="{B6B6E1AD-1D64-4380-A550-F6C267CA3A87}"/>
    <dgm:cxn modelId="{00D51917-870C-4BF7-BF95-36A9ED53B934}" srcId="{5E19D76D-DF55-4680-9018-F7CA612EB0DC}" destId="{8CABD535-3806-47B4-8351-DFDFF7CAAE0B}" srcOrd="2" destOrd="0" parTransId="{F2FE5D2E-6743-44A1-8775-7648CABE0071}" sibTransId="{3E544EFE-89E0-49C5-BBE1-F4CBB9CB83C9}"/>
    <dgm:cxn modelId="{B7940AAE-A6FA-4CB0-82EC-41B8A21354DC}" srcId="{D2D286F6-87EE-4456-9DA1-C0570816512F}" destId="{F586EB6F-8B08-4817-A04C-04F1D20E5F4D}" srcOrd="1" destOrd="0" parTransId="{6E839F44-1B1F-4076-B8ED-3B69B2315ECD}" sibTransId="{0EF96554-171B-4541-8D3B-3B451E6CFBA4}"/>
    <dgm:cxn modelId="{18BF308C-B04B-4E2A-9DC6-98F6552CEB5E}" type="presOf" srcId="{5E19D76D-DF55-4680-9018-F7CA612EB0DC}" destId="{389AEA06-A1EF-4166-B38D-3E946FCE571E}" srcOrd="0" destOrd="0" presId="urn:microsoft.com/office/officeart/2011/layout/TabList"/>
    <dgm:cxn modelId="{F916829F-67D8-46AC-A3F7-C4C061753D14}" type="presOf" srcId="{ED28F274-41B2-4CDF-A4EB-439AD87EB101}" destId="{3B777CA0-F5E0-4AC2-BAA9-DE2AEEF4A1B7}" srcOrd="0" destOrd="0" presId="urn:microsoft.com/office/officeart/2011/layout/TabList"/>
    <dgm:cxn modelId="{FDADCD7D-6AD0-4727-83E6-8E313CFD368B}" type="presOf" srcId="{540FD9A1-70FE-42C3-BE83-086A82C5F435}" destId="{713B9397-8F57-43EA-BB9D-BA1FDE8FF8CF}" srcOrd="0" destOrd="0" presId="urn:microsoft.com/office/officeart/2011/layout/TabList"/>
    <dgm:cxn modelId="{EC91DBDB-02F8-4BE7-B7D0-702A00A5F600}" srcId="{8CABD535-3806-47B4-8351-DFDFF7CAAE0B}" destId="{540FD9A1-70FE-42C3-BE83-086A82C5F435}" srcOrd="1" destOrd="0" parTransId="{07621C70-C67B-4D93-90DC-3E26F09157F0}" sibTransId="{FD041C84-97DF-4446-B3EC-7DCD9CA67FD0}"/>
    <dgm:cxn modelId="{AA4ED5A5-BB94-4BF7-84A2-DE13D8081871}" type="presOf" srcId="{5EB2C651-AEF8-49B0-87B5-01C6624FB97E}" destId="{DD1A07FA-D087-4237-90D5-F2DEF6D821A9}" srcOrd="0" destOrd="0" presId="urn:microsoft.com/office/officeart/2011/layout/TabList"/>
    <dgm:cxn modelId="{747A96A6-A948-42C8-A74A-A111D81C94F8}" srcId="{D2D286F6-87EE-4456-9DA1-C0570816512F}" destId="{ED28F274-41B2-4CDF-A4EB-439AD87EB101}" srcOrd="0" destOrd="0" parTransId="{CA4E894C-5E98-4BED-86A7-2F1423617604}" sibTransId="{FE62A766-9C9C-46E7-BE19-C59C45333892}"/>
    <dgm:cxn modelId="{B691B13D-DBA0-4061-8826-A59490C5F64A}" srcId="{5E19D76D-DF55-4680-9018-F7CA612EB0DC}" destId="{D2A35F04-1530-4C45-930F-13D884855D58}" srcOrd="0" destOrd="0" parTransId="{82682A84-3B56-45DB-A248-256E47887789}" sibTransId="{56F302CF-750A-4C11-AD7C-454EACC4F856}"/>
    <dgm:cxn modelId="{D53885BF-0E9A-46B4-B006-86263C04188E}" type="presOf" srcId="{D2D286F6-87EE-4456-9DA1-C0570816512F}" destId="{4F682717-41A5-449B-8795-28D90F4793DC}" srcOrd="0" destOrd="0" presId="urn:microsoft.com/office/officeart/2011/layout/TabList"/>
    <dgm:cxn modelId="{87AFEFA6-00C4-40D6-B079-1848643FF8B5}" type="presOf" srcId="{D4276B2E-4DF6-43B2-9E2C-141BFA809418}" destId="{E8511058-F8C7-4F9A-BEA8-F0D925468130}" srcOrd="0" destOrd="0" presId="urn:microsoft.com/office/officeart/2011/layout/TabList"/>
    <dgm:cxn modelId="{68026900-7B7F-4300-9139-03051505ECDE}" type="presOf" srcId="{8CABD535-3806-47B4-8351-DFDFF7CAAE0B}" destId="{E734261A-15B3-429C-A537-2EF01978327D}" srcOrd="0" destOrd="0" presId="urn:microsoft.com/office/officeart/2011/layout/TabList"/>
    <dgm:cxn modelId="{3FAC01F7-45E2-44EF-9E34-934342CD6E2D}" type="presOf" srcId="{D2A35F04-1530-4C45-930F-13D884855D58}" destId="{6B829312-AD1F-4F25-9346-A5D7215BCA8D}" srcOrd="0" destOrd="0" presId="urn:microsoft.com/office/officeart/2011/layout/TabList"/>
    <dgm:cxn modelId="{241CC436-69D1-40F6-8372-D31F26C4E0CA}" type="presParOf" srcId="{389AEA06-A1EF-4166-B38D-3E946FCE571E}" destId="{F301C8DB-C532-4906-A676-E87368B96B52}" srcOrd="0" destOrd="0" presId="urn:microsoft.com/office/officeart/2011/layout/TabList"/>
    <dgm:cxn modelId="{7530586D-6177-41DF-9A23-C8A0F8D3DBEA}" type="presParOf" srcId="{F301C8DB-C532-4906-A676-E87368B96B52}" destId="{7636540C-4AFF-4910-8417-8CE4DE5AFF37}" srcOrd="0" destOrd="0" presId="urn:microsoft.com/office/officeart/2011/layout/TabList"/>
    <dgm:cxn modelId="{2E37009E-F900-475F-AF41-7CD8D7D40A53}" type="presParOf" srcId="{F301C8DB-C532-4906-A676-E87368B96B52}" destId="{6B829312-AD1F-4F25-9346-A5D7215BCA8D}" srcOrd="1" destOrd="0" presId="urn:microsoft.com/office/officeart/2011/layout/TabList"/>
    <dgm:cxn modelId="{10F4FFA7-0DB5-4A9B-BFCC-494C45F991F3}" type="presParOf" srcId="{F301C8DB-C532-4906-A676-E87368B96B52}" destId="{A535F299-CB65-4BDB-A5B0-86A991F7E59C}" srcOrd="2" destOrd="0" presId="urn:microsoft.com/office/officeart/2011/layout/TabList"/>
    <dgm:cxn modelId="{20A6A754-D2E3-4743-A9DC-843E8E35C436}" type="presParOf" srcId="{389AEA06-A1EF-4166-B38D-3E946FCE571E}" destId="{E8511058-F8C7-4F9A-BEA8-F0D925468130}" srcOrd="1" destOrd="0" presId="urn:microsoft.com/office/officeart/2011/layout/TabList"/>
    <dgm:cxn modelId="{9B8C30A7-2CEF-4B70-AA75-0135BBBD9011}" type="presParOf" srcId="{389AEA06-A1EF-4166-B38D-3E946FCE571E}" destId="{63EBD163-0510-47E2-AC21-3E07F33B750E}" srcOrd="2" destOrd="0" presId="urn:microsoft.com/office/officeart/2011/layout/TabList"/>
    <dgm:cxn modelId="{E1AEAB12-A02B-4B9A-BF19-253CC8CA1366}" type="presParOf" srcId="{389AEA06-A1EF-4166-B38D-3E946FCE571E}" destId="{382F18F7-E7BB-4EAD-B5D6-053BF02946B1}" srcOrd="3" destOrd="0" presId="urn:microsoft.com/office/officeart/2011/layout/TabList"/>
    <dgm:cxn modelId="{94D1953B-E9AE-4CB2-90AC-F1CA764AFA06}" type="presParOf" srcId="{382F18F7-E7BB-4EAD-B5D6-053BF02946B1}" destId="{3B777CA0-F5E0-4AC2-BAA9-DE2AEEF4A1B7}" srcOrd="0" destOrd="0" presId="urn:microsoft.com/office/officeart/2011/layout/TabList"/>
    <dgm:cxn modelId="{B0BECB0D-7AA5-4BB7-9D40-AFA96824EA46}" type="presParOf" srcId="{382F18F7-E7BB-4EAD-B5D6-053BF02946B1}" destId="{4F682717-41A5-449B-8795-28D90F4793DC}" srcOrd="1" destOrd="0" presId="urn:microsoft.com/office/officeart/2011/layout/TabList"/>
    <dgm:cxn modelId="{1C126521-2BFF-4AEF-9D9D-4F1B93FD1DB5}" type="presParOf" srcId="{382F18F7-E7BB-4EAD-B5D6-053BF02946B1}" destId="{F2FCCA67-6CC1-40E3-8EA2-24F81B41C3FB}" srcOrd="2" destOrd="0" presId="urn:microsoft.com/office/officeart/2011/layout/TabList"/>
    <dgm:cxn modelId="{49CE5DBB-18EA-41E4-8D74-28E471EC5A94}" type="presParOf" srcId="{389AEA06-A1EF-4166-B38D-3E946FCE571E}" destId="{B83955D8-C7E3-4F5E-9FE7-E4C5DBBD1E53}" srcOrd="4" destOrd="0" presId="urn:microsoft.com/office/officeart/2011/layout/TabList"/>
    <dgm:cxn modelId="{515E9C42-5E2A-4FE5-B904-26F26E73C4E3}" type="presParOf" srcId="{389AEA06-A1EF-4166-B38D-3E946FCE571E}" destId="{AD277C53-9879-4F18-BE31-706197B11AFD}" srcOrd="5" destOrd="0" presId="urn:microsoft.com/office/officeart/2011/layout/TabList"/>
    <dgm:cxn modelId="{7B5B079E-98C7-4F4A-9456-919D5F86C028}" type="presParOf" srcId="{389AEA06-A1EF-4166-B38D-3E946FCE571E}" destId="{702C7F60-B82B-45F7-B174-4CC48719C927}" srcOrd="6" destOrd="0" presId="urn:microsoft.com/office/officeart/2011/layout/TabList"/>
    <dgm:cxn modelId="{02C273AE-28A1-4EC2-9630-BD7735953935}" type="presParOf" srcId="{702C7F60-B82B-45F7-B174-4CC48719C927}" destId="{DD1A07FA-D087-4237-90D5-F2DEF6D821A9}" srcOrd="0" destOrd="0" presId="urn:microsoft.com/office/officeart/2011/layout/TabList"/>
    <dgm:cxn modelId="{F8661A1F-8747-4057-BF3B-0E9932E7C2A4}" type="presParOf" srcId="{702C7F60-B82B-45F7-B174-4CC48719C927}" destId="{E734261A-15B3-429C-A537-2EF01978327D}" srcOrd="1" destOrd="0" presId="urn:microsoft.com/office/officeart/2011/layout/TabList"/>
    <dgm:cxn modelId="{9F7B6A52-82C2-45AB-9691-626B3A4CD94A}" type="presParOf" srcId="{702C7F60-B82B-45F7-B174-4CC48719C927}" destId="{EE8DCF58-F0D3-4B99-94E3-500EE9B007AF}" srcOrd="2" destOrd="0" presId="urn:microsoft.com/office/officeart/2011/layout/TabList"/>
    <dgm:cxn modelId="{B6D44A2E-F6B7-4541-A12E-1AB687D1C4A2}" type="presParOf" srcId="{389AEA06-A1EF-4166-B38D-3E946FCE571E}" destId="{713B9397-8F57-43EA-BB9D-BA1FDE8FF8CF}"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4221E4-A552-4166-9A09-C7615C6B9B89}" type="doc">
      <dgm:prSet loTypeId="urn:microsoft.com/office/officeart/2011/layout/TabList" loCatId="list" qsTypeId="urn:microsoft.com/office/officeart/2005/8/quickstyle/3d1" qsCatId="3D" csTypeId="urn:microsoft.com/office/officeart/2005/8/colors/colorful4" csCatId="colorful" phldr="1"/>
      <dgm:spPr/>
      <dgm:t>
        <a:bodyPr/>
        <a:lstStyle/>
        <a:p>
          <a:endParaRPr lang="en-US"/>
        </a:p>
      </dgm:t>
    </dgm:pt>
    <dgm:pt modelId="{D4FAF214-02A5-48F8-A640-FED2E7A299BD}">
      <dgm:prSet phldrT="[Text]"/>
      <dgm:spPr/>
      <dgm:t>
        <a:bodyPr/>
        <a:lstStyle/>
        <a:p>
          <a:r>
            <a:rPr lang="en-US" dirty="0"/>
            <a:t>Values</a:t>
          </a:r>
        </a:p>
      </dgm:t>
    </dgm:pt>
    <dgm:pt modelId="{C4723148-7757-4924-9C2A-8DC3F83AB337}" type="parTrans" cxnId="{5940B6CD-3108-4A86-9DDC-AF4C759AA91B}">
      <dgm:prSet/>
      <dgm:spPr/>
      <dgm:t>
        <a:bodyPr/>
        <a:lstStyle/>
        <a:p>
          <a:endParaRPr lang="en-US"/>
        </a:p>
      </dgm:t>
    </dgm:pt>
    <dgm:pt modelId="{59629C17-63FC-4687-A01E-6BF27FFD7868}" type="sibTrans" cxnId="{5940B6CD-3108-4A86-9DDC-AF4C759AA91B}">
      <dgm:prSet/>
      <dgm:spPr/>
      <dgm:t>
        <a:bodyPr/>
        <a:lstStyle/>
        <a:p>
          <a:endParaRPr lang="en-US"/>
        </a:p>
      </dgm:t>
    </dgm:pt>
    <dgm:pt modelId="{5C0EE787-75CB-45FE-8B56-9E430EFA00B0}">
      <dgm:prSet phldrT="[Text]"/>
      <dgm:spPr/>
      <dgm:t>
        <a:bodyPr/>
        <a:lstStyle/>
        <a:p>
          <a:r>
            <a:rPr lang="en-US" dirty="0"/>
            <a:t>=</a:t>
          </a:r>
        </a:p>
      </dgm:t>
    </dgm:pt>
    <dgm:pt modelId="{18379AF7-AE89-4350-B02D-F8E76FA106F9}" type="parTrans" cxnId="{D5C10265-56E2-4856-B0BD-F423FC916D2C}">
      <dgm:prSet/>
      <dgm:spPr/>
      <dgm:t>
        <a:bodyPr/>
        <a:lstStyle/>
        <a:p>
          <a:endParaRPr lang="en-US"/>
        </a:p>
      </dgm:t>
    </dgm:pt>
    <dgm:pt modelId="{695A78D6-E6D0-4C35-AC57-8312E25BAC9A}" type="sibTrans" cxnId="{D5C10265-56E2-4856-B0BD-F423FC916D2C}">
      <dgm:prSet/>
      <dgm:spPr/>
      <dgm:t>
        <a:bodyPr/>
        <a:lstStyle/>
        <a:p>
          <a:endParaRPr lang="en-US"/>
        </a:p>
      </dgm:t>
    </dgm:pt>
    <dgm:pt modelId="{0BE9154B-9D9F-43CE-966E-654C3BC5EA79}">
      <dgm:prSet phldrT="[Text]" custT="1"/>
      <dgm:spPr/>
      <dgm:t>
        <a:bodyPr/>
        <a:lstStyle/>
        <a:p>
          <a:r>
            <a:rPr lang="en-US" sz="2800" dirty="0">
              <a:latin typeface="Times New Roman" panose="02020603050405020304" pitchFamily="18" charset="0"/>
              <a:cs typeface="Times New Roman" panose="02020603050405020304" pitchFamily="18" charset="0"/>
            </a:rPr>
            <a:t>Things considered valuable, whether spiritual or material.</a:t>
          </a:r>
        </a:p>
      </dgm:t>
    </dgm:pt>
    <dgm:pt modelId="{2CD42A7D-1F6A-44D2-8D99-4479DF21F898}" type="parTrans" cxnId="{A80B2C02-9741-42C2-A5AB-67FCCFAF78AE}">
      <dgm:prSet/>
      <dgm:spPr/>
      <dgm:t>
        <a:bodyPr/>
        <a:lstStyle/>
        <a:p>
          <a:endParaRPr lang="en-US"/>
        </a:p>
      </dgm:t>
    </dgm:pt>
    <dgm:pt modelId="{E21BCCF8-8F8C-4362-A92A-41F316ED8092}" type="sibTrans" cxnId="{A80B2C02-9741-42C2-A5AB-67FCCFAF78AE}">
      <dgm:prSet/>
      <dgm:spPr/>
      <dgm:t>
        <a:bodyPr/>
        <a:lstStyle/>
        <a:p>
          <a:endParaRPr lang="en-US"/>
        </a:p>
      </dgm:t>
    </dgm:pt>
    <dgm:pt modelId="{3EB00D87-08FA-4CFA-966F-490D54203186}">
      <dgm:prSet phldrT="[Text]"/>
      <dgm:spPr/>
      <dgm:t>
        <a:bodyPr/>
        <a:lstStyle/>
        <a:p>
          <a:r>
            <a:rPr lang="en-US" dirty="0"/>
            <a:t>Allocation</a:t>
          </a:r>
        </a:p>
      </dgm:t>
    </dgm:pt>
    <dgm:pt modelId="{E3DA9E0C-82CA-49A1-95C9-BBC63B619145}" type="parTrans" cxnId="{D733B38B-39D1-448E-93A1-A5D441C908CF}">
      <dgm:prSet/>
      <dgm:spPr/>
      <dgm:t>
        <a:bodyPr/>
        <a:lstStyle/>
        <a:p>
          <a:endParaRPr lang="en-US"/>
        </a:p>
      </dgm:t>
    </dgm:pt>
    <dgm:pt modelId="{03CBC841-2487-47F2-B554-F2895A55D6A2}" type="sibTrans" cxnId="{D733B38B-39D1-448E-93A1-A5D441C908CF}">
      <dgm:prSet/>
      <dgm:spPr/>
      <dgm:t>
        <a:bodyPr/>
        <a:lstStyle/>
        <a:p>
          <a:endParaRPr lang="en-US"/>
        </a:p>
      </dgm:t>
    </dgm:pt>
    <dgm:pt modelId="{755C6A99-1A43-4F82-B076-D44B86318B6F}">
      <dgm:prSet phldrT="[Text]"/>
      <dgm:spPr/>
      <dgm:t>
        <a:bodyPr/>
        <a:lstStyle/>
        <a:p>
          <a:r>
            <a:rPr lang="en-US" dirty="0"/>
            <a:t>=</a:t>
          </a:r>
        </a:p>
      </dgm:t>
    </dgm:pt>
    <dgm:pt modelId="{644EC4E7-6F7F-4842-A21D-34AE0E79DE74}" type="parTrans" cxnId="{016C189B-03B6-4650-97FC-494DE4051FDE}">
      <dgm:prSet/>
      <dgm:spPr/>
      <dgm:t>
        <a:bodyPr/>
        <a:lstStyle/>
        <a:p>
          <a:endParaRPr lang="en-US"/>
        </a:p>
      </dgm:t>
    </dgm:pt>
    <dgm:pt modelId="{FBB0A8DB-20D4-4100-925F-54E552E1E545}" type="sibTrans" cxnId="{016C189B-03B6-4650-97FC-494DE4051FDE}">
      <dgm:prSet/>
      <dgm:spPr/>
      <dgm:t>
        <a:bodyPr/>
        <a:lstStyle/>
        <a:p>
          <a:endParaRPr lang="en-US"/>
        </a:p>
      </dgm:t>
    </dgm:pt>
    <dgm:pt modelId="{F87AF9AC-2EAE-4528-83AF-610C8E2B5597}">
      <dgm:prSet phldrT="[Text]" custT="1"/>
      <dgm:spPr/>
      <dgm:t>
        <a:bodyPr/>
        <a:lstStyle/>
        <a:p>
          <a:r>
            <a:rPr lang="en-US" sz="2400" dirty="0">
              <a:latin typeface="Times New Roman" panose="02020603050405020304" pitchFamily="18" charset="0"/>
              <a:cs typeface="Times New Roman" panose="02020603050405020304" pitchFamily="18" charset="0"/>
            </a:rPr>
            <a:t>Distribution of these things to various individuals or group.	</a:t>
          </a:r>
        </a:p>
      </dgm:t>
    </dgm:pt>
    <dgm:pt modelId="{1EE8FF8F-8FBD-4D4B-8A21-01A84C74A6DB}" type="parTrans" cxnId="{A153555D-10D1-4F83-9521-B85A2CD18C6E}">
      <dgm:prSet/>
      <dgm:spPr/>
      <dgm:t>
        <a:bodyPr/>
        <a:lstStyle/>
        <a:p>
          <a:endParaRPr lang="en-US"/>
        </a:p>
      </dgm:t>
    </dgm:pt>
    <dgm:pt modelId="{55E3195A-B5A0-4124-9BA8-322490492D2E}" type="sibTrans" cxnId="{A153555D-10D1-4F83-9521-B85A2CD18C6E}">
      <dgm:prSet/>
      <dgm:spPr/>
      <dgm:t>
        <a:bodyPr/>
        <a:lstStyle/>
        <a:p>
          <a:endParaRPr lang="en-US"/>
        </a:p>
      </dgm:t>
    </dgm:pt>
    <dgm:pt modelId="{F77FB887-ABC3-4625-8F43-786943E17FBE}">
      <dgm:prSet phldrT="[Text]"/>
      <dgm:spPr/>
      <dgm:t>
        <a:bodyPr/>
        <a:lstStyle/>
        <a:p>
          <a:r>
            <a:rPr lang="en-US" dirty="0"/>
            <a:t>Authoritative</a:t>
          </a:r>
        </a:p>
      </dgm:t>
    </dgm:pt>
    <dgm:pt modelId="{C7F3649E-7DD8-47C3-A743-D4C7BA538308}" type="parTrans" cxnId="{5AF6CCA4-9C6C-443A-85E1-9555AF9C722D}">
      <dgm:prSet/>
      <dgm:spPr/>
      <dgm:t>
        <a:bodyPr/>
        <a:lstStyle/>
        <a:p>
          <a:endParaRPr lang="en-US"/>
        </a:p>
      </dgm:t>
    </dgm:pt>
    <dgm:pt modelId="{E6BAD2B1-2547-43E8-86BD-7E31D05A453C}" type="sibTrans" cxnId="{5AF6CCA4-9C6C-443A-85E1-9555AF9C722D}">
      <dgm:prSet/>
      <dgm:spPr/>
      <dgm:t>
        <a:bodyPr/>
        <a:lstStyle/>
        <a:p>
          <a:endParaRPr lang="en-US"/>
        </a:p>
      </dgm:t>
    </dgm:pt>
    <dgm:pt modelId="{35A95409-DBA9-4DEE-8914-374104DC0498}">
      <dgm:prSet phldrT="[Text]"/>
      <dgm:spPr/>
      <dgm:t>
        <a:bodyPr/>
        <a:lstStyle/>
        <a:p>
          <a:r>
            <a:rPr lang="en-US" dirty="0"/>
            <a:t>=</a:t>
          </a:r>
        </a:p>
      </dgm:t>
    </dgm:pt>
    <dgm:pt modelId="{6DA5887C-64A1-4AFA-AE78-6965CCB171DF}" type="parTrans" cxnId="{EA1C9089-D60E-4FE4-893A-FE5D0E9CDE0D}">
      <dgm:prSet/>
      <dgm:spPr/>
      <dgm:t>
        <a:bodyPr/>
        <a:lstStyle/>
        <a:p>
          <a:endParaRPr lang="en-US"/>
        </a:p>
      </dgm:t>
    </dgm:pt>
    <dgm:pt modelId="{3D9D7CE8-9AD7-4946-B6AB-C2FD10F0F956}" type="sibTrans" cxnId="{EA1C9089-D60E-4FE4-893A-FE5D0E9CDE0D}">
      <dgm:prSet/>
      <dgm:spPr/>
      <dgm:t>
        <a:bodyPr/>
        <a:lstStyle/>
        <a:p>
          <a:endParaRPr lang="en-US"/>
        </a:p>
      </dgm:t>
    </dgm:pt>
    <dgm:pt modelId="{37F06FDA-B960-48D3-9668-36CE08BD6033}">
      <dgm:prSet phldrT="[Text]" custT="1"/>
      <dgm:spPr/>
      <dgm:t>
        <a:bodyPr/>
        <a:lstStyle/>
        <a:p>
          <a:r>
            <a:rPr lang="en-US" sz="2400" dirty="0">
              <a:latin typeface="Times New Roman" panose="02020603050405020304" pitchFamily="18" charset="0"/>
              <a:cs typeface="Times New Roman" panose="02020603050405020304" pitchFamily="18" charset="0"/>
            </a:rPr>
            <a:t>A situation when people affected by an order think that it is worth obeying </a:t>
          </a:r>
        </a:p>
      </dgm:t>
    </dgm:pt>
    <dgm:pt modelId="{FD1DA7F9-1BF9-41E7-BD08-7A05200051A0}" type="parTrans" cxnId="{6DF9C3AD-1C98-4E83-AFFC-9F5CD59C84DA}">
      <dgm:prSet/>
      <dgm:spPr/>
      <dgm:t>
        <a:bodyPr/>
        <a:lstStyle/>
        <a:p>
          <a:endParaRPr lang="en-US"/>
        </a:p>
      </dgm:t>
    </dgm:pt>
    <dgm:pt modelId="{29677A6D-5A17-485D-BDAC-C7D3860C56B6}" type="sibTrans" cxnId="{6DF9C3AD-1C98-4E83-AFFC-9F5CD59C84DA}">
      <dgm:prSet/>
      <dgm:spPr/>
      <dgm:t>
        <a:bodyPr/>
        <a:lstStyle/>
        <a:p>
          <a:endParaRPr lang="en-US"/>
        </a:p>
      </dgm:t>
    </dgm:pt>
    <dgm:pt modelId="{596D6C15-F80D-462F-95D4-C10376071D3B}" type="pres">
      <dgm:prSet presAssocID="{374221E4-A552-4166-9A09-C7615C6B9B89}" presName="Name0" presStyleCnt="0">
        <dgm:presLayoutVars>
          <dgm:chMax/>
          <dgm:chPref val="3"/>
          <dgm:dir/>
          <dgm:animOne val="branch"/>
          <dgm:animLvl val="lvl"/>
        </dgm:presLayoutVars>
      </dgm:prSet>
      <dgm:spPr/>
      <dgm:t>
        <a:bodyPr/>
        <a:lstStyle/>
        <a:p>
          <a:endParaRPr lang="en-US"/>
        </a:p>
      </dgm:t>
    </dgm:pt>
    <dgm:pt modelId="{A6EFEAFD-FF0A-44EE-9BBB-F85B0AFF9A15}" type="pres">
      <dgm:prSet presAssocID="{D4FAF214-02A5-48F8-A640-FED2E7A299BD}" presName="composite" presStyleCnt="0"/>
      <dgm:spPr/>
    </dgm:pt>
    <dgm:pt modelId="{D6FAFC39-A173-4B4F-AC91-A4CF789D2F49}" type="pres">
      <dgm:prSet presAssocID="{D4FAF214-02A5-48F8-A640-FED2E7A299BD}" presName="FirstChild" presStyleLbl="revTx" presStyleIdx="0" presStyleCnt="6">
        <dgm:presLayoutVars>
          <dgm:chMax val="0"/>
          <dgm:chPref val="0"/>
          <dgm:bulletEnabled val="1"/>
        </dgm:presLayoutVars>
      </dgm:prSet>
      <dgm:spPr/>
      <dgm:t>
        <a:bodyPr/>
        <a:lstStyle/>
        <a:p>
          <a:endParaRPr lang="en-US"/>
        </a:p>
      </dgm:t>
    </dgm:pt>
    <dgm:pt modelId="{4B1BA1E5-D177-4E8B-AFD8-BB5C98EB40E4}" type="pres">
      <dgm:prSet presAssocID="{D4FAF214-02A5-48F8-A640-FED2E7A299BD}" presName="Parent" presStyleLbl="alignNode1" presStyleIdx="0" presStyleCnt="3">
        <dgm:presLayoutVars>
          <dgm:chMax val="3"/>
          <dgm:chPref val="3"/>
          <dgm:bulletEnabled val="1"/>
        </dgm:presLayoutVars>
      </dgm:prSet>
      <dgm:spPr/>
      <dgm:t>
        <a:bodyPr/>
        <a:lstStyle/>
        <a:p>
          <a:endParaRPr lang="en-US"/>
        </a:p>
      </dgm:t>
    </dgm:pt>
    <dgm:pt modelId="{00446592-2D4B-4169-BFA7-E7FB88CBF71E}" type="pres">
      <dgm:prSet presAssocID="{D4FAF214-02A5-48F8-A640-FED2E7A299BD}" presName="Accent" presStyleLbl="parChTrans1D1" presStyleIdx="0" presStyleCnt="3"/>
      <dgm:spPr/>
    </dgm:pt>
    <dgm:pt modelId="{2C83DCCD-4FDE-4007-A8FC-19FD7FF717B6}" type="pres">
      <dgm:prSet presAssocID="{D4FAF214-02A5-48F8-A640-FED2E7A299BD}" presName="Child" presStyleLbl="revTx" presStyleIdx="1" presStyleCnt="6">
        <dgm:presLayoutVars>
          <dgm:chMax val="0"/>
          <dgm:chPref val="0"/>
          <dgm:bulletEnabled val="1"/>
        </dgm:presLayoutVars>
      </dgm:prSet>
      <dgm:spPr/>
      <dgm:t>
        <a:bodyPr/>
        <a:lstStyle/>
        <a:p>
          <a:endParaRPr lang="en-US"/>
        </a:p>
      </dgm:t>
    </dgm:pt>
    <dgm:pt modelId="{D1C8308F-E5A2-4152-827E-B381957CF8B2}" type="pres">
      <dgm:prSet presAssocID="{59629C17-63FC-4687-A01E-6BF27FFD7868}" presName="sibTrans" presStyleCnt="0"/>
      <dgm:spPr/>
    </dgm:pt>
    <dgm:pt modelId="{371EFB48-9486-47A3-9F85-9D7FED963594}" type="pres">
      <dgm:prSet presAssocID="{3EB00D87-08FA-4CFA-966F-490D54203186}" presName="composite" presStyleCnt="0"/>
      <dgm:spPr/>
    </dgm:pt>
    <dgm:pt modelId="{1946C73F-59B4-4916-A531-BE15BE903711}" type="pres">
      <dgm:prSet presAssocID="{3EB00D87-08FA-4CFA-966F-490D54203186}" presName="FirstChild" presStyleLbl="revTx" presStyleIdx="2" presStyleCnt="6">
        <dgm:presLayoutVars>
          <dgm:chMax val="0"/>
          <dgm:chPref val="0"/>
          <dgm:bulletEnabled val="1"/>
        </dgm:presLayoutVars>
      </dgm:prSet>
      <dgm:spPr/>
      <dgm:t>
        <a:bodyPr/>
        <a:lstStyle/>
        <a:p>
          <a:endParaRPr lang="en-US"/>
        </a:p>
      </dgm:t>
    </dgm:pt>
    <dgm:pt modelId="{14CBA05E-9F7B-4EB3-8576-A1F2D4297CF7}" type="pres">
      <dgm:prSet presAssocID="{3EB00D87-08FA-4CFA-966F-490D54203186}" presName="Parent" presStyleLbl="alignNode1" presStyleIdx="1" presStyleCnt="3">
        <dgm:presLayoutVars>
          <dgm:chMax val="3"/>
          <dgm:chPref val="3"/>
          <dgm:bulletEnabled val="1"/>
        </dgm:presLayoutVars>
      </dgm:prSet>
      <dgm:spPr/>
      <dgm:t>
        <a:bodyPr/>
        <a:lstStyle/>
        <a:p>
          <a:endParaRPr lang="en-US"/>
        </a:p>
      </dgm:t>
    </dgm:pt>
    <dgm:pt modelId="{6116F7B4-E6C1-494C-85DD-65F4F056C480}" type="pres">
      <dgm:prSet presAssocID="{3EB00D87-08FA-4CFA-966F-490D54203186}" presName="Accent" presStyleLbl="parChTrans1D1" presStyleIdx="1" presStyleCnt="3"/>
      <dgm:spPr/>
    </dgm:pt>
    <dgm:pt modelId="{C19ADECF-A203-4F86-A63B-9C45965A9D87}" type="pres">
      <dgm:prSet presAssocID="{3EB00D87-08FA-4CFA-966F-490D54203186}" presName="Child" presStyleLbl="revTx" presStyleIdx="3" presStyleCnt="6">
        <dgm:presLayoutVars>
          <dgm:chMax val="0"/>
          <dgm:chPref val="0"/>
          <dgm:bulletEnabled val="1"/>
        </dgm:presLayoutVars>
      </dgm:prSet>
      <dgm:spPr/>
      <dgm:t>
        <a:bodyPr/>
        <a:lstStyle/>
        <a:p>
          <a:endParaRPr lang="en-US"/>
        </a:p>
      </dgm:t>
    </dgm:pt>
    <dgm:pt modelId="{D85473D4-268B-4617-93C4-8C0240EE2A7D}" type="pres">
      <dgm:prSet presAssocID="{03CBC841-2487-47F2-B554-F2895A55D6A2}" presName="sibTrans" presStyleCnt="0"/>
      <dgm:spPr/>
    </dgm:pt>
    <dgm:pt modelId="{B671BFBD-2E61-487C-86F1-8C6C19E9F275}" type="pres">
      <dgm:prSet presAssocID="{F77FB887-ABC3-4625-8F43-786943E17FBE}" presName="composite" presStyleCnt="0"/>
      <dgm:spPr/>
    </dgm:pt>
    <dgm:pt modelId="{0533082E-8721-4461-89A2-F9BB6749BEF5}" type="pres">
      <dgm:prSet presAssocID="{F77FB887-ABC3-4625-8F43-786943E17FBE}" presName="FirstChild" presStyleLbl="revTx" presStyleIdx="4" presStyleCnt="6" custLinFactNeighborX="468" custLinFactNeighborY="-22675">
        <dgm:presLayoutVars>
          <dgm:chMax val="0"/>
          <dgm:chPref val="0"/>
          <dgm:bulletEnabled val="1"/>
        </dgm:presLayoutVars>
      </dgm:prSet>
      <dgm:spPr/>
      <dgm:t>
        <a:bodyPr/>
        <a:lstStyle/>
        <a:p>
          <a:endParaRPr lang="en-US"/>
        </a:p>
      </dgm:t>
    </dgm:pt>
    <dgm:pt modelId="{04C35CF8-4747-4970-A7C2-9241020F3464}" type="pres">
      <dgm:prSet presAssocID="{F77FB887-ABC3-4625-8F43-786943E17FBE}" presName="Parent" presStyleLbl="alignNode1" presStyleIdx="2" presStyleCnt="3">
        <dgm:presLayoutVars>
          <dgm:chMax val="3"/>
          <dgm:chPref val="3"/>
          <dgm:bulletEnabled val="1"/>
        </dgm:presLayoutVars>
      </dgm:prSet>
      <dgm:spPr/>
      <dgm:t>
        <a:bodyPr/>
        <a:lstStyle/>
        <a:p>
          <a:endParaRPr lang="en-US"/>
        </a:p>
      </dgm:t>
    </dgm:pt>
    <dgm:pt modelId="{76229FD9-691A-45BA-88D9-EF6DFE343D36}" type="pres">
      <dgm:prSet presAssocID="{F77FB887-ABC3-4625-8F43-786943E17FBE}" presName="Accent" presStyleLbl="parChTrans1D1" presStyleIdx="2" presStyleCnt="3"/>
      <dgm:spPr/>
    </dgm:pt>
    <dgm:pt modelId="{4E772891-6A1D-425A-984F-871BFF89BE03}" type="pres">
      <dgm:prSet presAssocID="{F77FB887-ABC3-4625-8F43-786943E17FBE}" presName="Child" presStyleLbl="revTx" presStyleIdx="5" presStyleCnt="6">
        <dgm:presLayoutVars>
          <dgm:chMax val="0"/>
          <dgm:chPref val="0"/>
          <dgm:bulletEnabled val="1"/>
        </dgm:presLayoutVars>
      </dgm:prSet>
      <dgm:spPr/>
      <dgm:t>
        <a:bodyPr/>
        <a:lstStyle/>
        <a:p>
          <a:endParaRPr lang="en-US"/>
        </a:p>
      </dgm:t>
    </dgm:pt>
  </dgm:ptLst>
  <dgm:cxnLst>
    <dgm:cxn modelId="{A99CDDE0-C9D4-4570-A310-FDF2564BE9A8}" type="presOf" srcId="{374221E4-A552-4166-9A09-C7615C6B9B89}" destId="{596D6C15-F80D-462F-95D4-C10376071D3B}" srcOrd="0" destOrd="0" presId="urn:microsoft.com/office/officeart/2011/layout/TabList"/>
    <dgm:cxn modelId="{016C189B-03B6-4650-97FC-494DE4051FDE}" srcId="{3EB00D87-08FA-4CFA-966F-490D54203186}" destId="{755C6A99-1A43-4F82-B076-D44B86318B6F}" srcOrd="0" destOrd="0" parTransId="{644EC4E7-6F7F-4842-A21D-34AE0E79DE74}" sibTransId="{FBB0A8DB-20D4-4100-925F-54E552E1E545}"/>
    <dgm:cxn modelId="{FC980005-58CA-405C-8AC6-D98D2A7F378B}" type="presOf" srcId="{F87AF9AC-2EAE-4528-83AF-610C8E2B5597}" destId="{C19ADECF-A203-4F86-A63B-9C45965A9D87}" srcOrd="0" destOrd="0" presId="urn:microsoft.com/office/officeart/2011/layout/TabList"/>
    <dgm:cxn modelId="{81862AA8-0A96-4833-805E-B9AFD21523C9}" type="presOf" srcId="{35A95409-DBA9-4DEE-8914-374104DC0498}" destId="{0533082E-8721-4461-89A2-F9BB6749BEF5}" srcOrd="0" destOrd="0" presId="urn:microsoft.com/office/officeart/2011/layout/TabList"/>
    <dgm:cxn modelId="{3BBA65F9-29C2-4838-8E28-239A9CB84E26}" type="presOf" srcId="{3EB00D87-08FA-4CFA-966F-490D54203186}" destId="{14CBA05E-9F7B-4EB3-8576-A1F2D4297CF7}" srcOrd="0" destOrd="0" presId="urn:microsoft.com/office/officeart/2011/layout/TabList"/>
    <dgm:cxn modelId="{05E2A62F-0654-4732-A97A-8F7D69694C69}" type="presOf" srcId="{37F06FDA-B960-48D3-9668-36CE08BD6033}" destId="{4E772891-6A1D-425A-984F-871BFF89BE03}" srcOrd="0" destOrd="0" presId="urn:microsoft.com/office/officeart/2011/layout/TabList"/>
    <dgm:cxn modelId="{5AF6CCA4-9C6C-443A-85E1-9555AF9C722D}" srcId="{374221E4-A552-4166-9A09-C7615C6B9B89}" destId="{F77FB887-ABC3-4625-8F43-786943E17FBE}" srcOrd="2" destOrd="0" parTransId="{C7F3649E-7DD8-47C3-A743-D4C7BA538308}" sibTransId="{E6BAD2B1-2547-43E8-86BD-7E31D05A453C}"/>
    <dgm:cxn modelId="{EA1C9089-D60E-4FE4-893A-FE5D0E9CDE0D}" srcId="{F77FB887-ABC3-4625-8F43-786943E17FBE}" destId="{35A95409-DBA9-4DEE-8914-374104DC0498}" srcOrd="0" destOrd="0" parTransId="{6DA5887C-64A1-4AFA-AE78-6965CCB171DF}" sibTransId="{3D9D7CE8-9AD7-4946-B6AB-C2FD10F0F956}"/>
    <dgm:cxn modelId="{D5C10265-56E2-4856-B0BD-F423FC916D2C}" srcId="{D4FAF214-02A5-48F8-A640-FED2E7A299BD}" destId="{5C0EE787-75CB-45FE-8B56-9E430EFA00B0}" srcOrd="0" destOrd="0" parTransId="{18379AF7-AE89-4350-B02D-F8E76FA106F9}" sibTransId="{695A78D6-E6D0-4C35-AC57-8312E25BAC9A}"/>
    <dgm:cxn modelId="{2E8D08BD-5968-406F-98E1-F67EBF330371}" type="presOf" srcId="{F77FB887-ABC3-4625-8F43-786943E17FBE}" destId="{04C35CF8-4747-4970-A7C2-9241020F3464}" srcOrd="0" destOrd="0" presId="urn:microsoft.com/office/officeart/2011/layout/TabList"/>
    <dgm:cxn modelId="{9FC7CBB1-5201-4671-BC79-B44A2CBDD70F}" type="presOf" srcId="{0BE9154B-9D9F-43CE-966E-654C3BC5EA79}" destId="{2C83DCCD-4FDE-4007-A8FC-19FD7FF717B6}" srcOrd="0" destOrd="0" presId="urn:microsoft.com/office/officeart/2011/layout/TabList"/>
    <dgm:cxn modelId="{D733B38B-39D1-448E-93A1-A5D441C908CF}" srcId="{374221E4-A552-4166-9A09-C7615C6B9B89}" destId="{3EB00D87-08FA-4CFA-966F-490D54203186}" srcOrd="1" destOrd="0" parTransId="{E3DA9E0C-82CA-49A1-95C9-BBC63B619145}" sibTransId="{03CBC841-2487-47F2-B554-F2895A55D6A2}"/>
    <dgm:cxn modelId="{54DB1D62-3924-4A7B-87B9-2BE93E5B5526}" type="presOf" srcId="{755C6A99-1A43-4F82-B076-D44B86318B6F}" destId="{1946C73F-59B4-4916-A531-BE15BE903711}" srcOrd="0" destOrd="0" presId="urn:microsoft.com/office/officeart/2011/layout/TabList"/>
    <dgm:cxn modelId="{5940B6CD-3108-4A86-9DDC-AF4C759AA91B}" srcId="{374221E4-A552-4166-9A09-C7615C6B9B89}" destId="{D4FAF214-02A5-48F8-A640-FED2E7A299BD}" srcOrd="0" destOrd="0" parTransId="{C4723148-7757-4924-9C2A-8DC3F83AB337}" sibTransId="{59629C17-63FC-4687-A01E-6BF27FFD7868}"/>
    <dgm:cxn modelId="{A80B2C02-9741-42C2-A5AB-67FCCFAF78AE}" srcId="{D4FAF214-02A5-48F8-A640-FED2E7A299BD}" destId="{0BE9154B-9D9F-43CE-966E-654C3BC5EA79}" srcOrd="1" destOrd="0" parTransId="{2CD42A7D-1F6A-44D2-8D99-4479DF21F898}" sibTransId="{E21BCCF8-8F8C-4362-A92A-41F316ED8092}"/>
    <dgm:cxn modelId="{6DF9C3AD-1C98-4E83-AFFC-9F5CD59C84DA}" srcId="{F77FB887-ABC3-4625-8F43-786943E17FBE}" destId="{37F06FDA-B960-48D3-9668-36CE08BD6033}" srcOrd="1" destOrd="0" parTransId="{FD1DA7F9-1BF9-41E7-BD08-7A05200051A0}" sibTransId="{29677A6D-5A17-485D-BDAC-C7D3860C56B6}"/>
    <dgm:cxn modelId="{B963C1AE-9C2B-4387-B860-74C50ECAA488}" type="presOf" srcId="{5C0EE787-75CB-45FE-8B56-9E430EFA00B0}" destId="{D6FAFC39-A173-4B4F-AC91-A4CF789D2F49}" srcOrd="0" destOrd="0" presId="urn:microsoft.com/office/officeart/2011/layout/TabList"/>
    <dgm:cxn modelId="{D348D716-616E-47C9-9FD6-F8855EFCE28D}" type="presOf" srcId="{D4FAF214-02A5-48F8-A640-FED2E7A299BD}" destId="{4B1BA1E5-D177-4E8B-AFD8-BB5C98EB40E4}" srcOrd="0" destOrd="0" presId="urn:microsoft.com/office/officeart/2011/layout/TabList"/>
    <dgm:cxn modelId="{A153555D-10D1-4F83-9521-B85A2CD18C6E}" srcId="{3EB00D87-08FA-4CFA-966F-490D54203186}" destId="{F87AF9AC-2EAE-4528-83AF-610C8E2B5597}" srcOrd="1" destOrd="0" parTransId="{1EE8FF8F-8FBD-4D4B-8A21-01A84C74A6DB}" sibTransId="{55E3195A-B5A0-4124-9BA8-322490492D2E}"/>
    <dgm:cxn modelId="{02A9BDE6-58AE-46A6-ADB3-A095D346E4EF}" type="presParOf" srcId="{596D6C15-F80D-462F-95D4-C10376071D3B}" destId="{A6EFEAFD-FF0A-44EE-9BBB-F85B0AFF9A15}" srcOrd="0" destOrd="0" presId="urn:microsoft.com/office/officeart/2011/layout/TabList"/>
    <dgm:cxn modelId="{32880532-7F05-44C8-ACEC-1409B178A677}" type="presParOf" srcId="{A6EFEAFD-FF0A-44EE-9BBB-F85B0AFF9A15}" destId="{D6FAFC39-A173-4B4F-AC91-A4CF789D2F49}" srcOrd="0" destOrd="0" presId="urn:microsoft.com/office/officeart/2011/layout/TabList"/>
    <dgm:cxn modelId="{9169BE18-A1C5-4BBF-B6D6-E69537163C7F}" type="presParOf" srcId="{A6EFEAFD-FF0A-44EE-9BBB-F85B0AFF9A15}" destId="{4B1BA1E5-D177-4E8B-AFD8-BB5C98EB40E4}" srcOrd="1" destOrd="0" presId="urn:microsoft.com/office/officeart/2011/layout/TabList"/>
    <dgm:cxn modelId="{C30358C4-E10B-490F-8220-2F4E517F3D44}" type="presParOf" srcId="{A6EFEAFD-FF0A-44EE-9BBB-F85B0AFF9A15}" destId="{00446592-2D4B-4169-BFA7-E7FB88CBF71E}" srcOrd="2" destOrd="0" presId="urn:microsoft.com/office/officeart/2011/layout/TabList"/>
    <dgm:cxn modelId="{2735A26F-7EE3-4514-905F-D76366C7DE0B}" type="presParOf" srcId="{596D6C15-F80D-462F-95D4-C10376071D3B}" destId="{2C83DCCD-4FDE-4007-A8FC-19FD7FF717B6}" srcOrd="1" destOrd="0" presId="urn:microsoft.com/office/officeart/2011/layout/TabList"/>
    <dgm:cxn modelId="{263E5D57-7ECF-44C5-BDF5-77230E51971C}" type="presParOf" srcId="{596D6C15-F80D-462F-95D4-C10376071D3B}" destId="{D1C8308F-E5A2-4152-827E-B381957CF8B2}" srcOrd="2" destOrd="0" presId="urn:microsoft.com/office/officeart/2011/layout/TabList"/>
    <dgm:cxn modelId="{7A4C9E4A-8E1E-45B4-9E7B-FD88541F4C25}" type="presParOf" srcId="{596D6C15-F80D-462F-95D4-C10376071D3B}" destId="{371EFB48-9486-47A3-9F85-9D7FED963594}" srcOrd="3" destOrd="0" presId="urn:microsoft.com/office/officeart/2011/layout/TabList"/>
    <dgm:cxn modelId="{1ABC962F-4A0B-4817-AC5F-812014DBCEB7}" type="presParOf" srcId="{371EFB48-9486-47A3-9F85-9D7FED963594}" destId="{1946C73F-59B4-4916-A531-BE15BE903711}" srcOrd="0" destOrd="0" presId="urn:microsoft.com/office/officeart/2011/layout/TabList"/>
    <dgm:cxn modelId="{6CC8E400-546E-4531-B904-4C40364F9C88}" type="presParOf" srcId="{371EFB48-9486-47A3-9F85-9D7FED963594}" destId="{14CBA05E-9F7B-4EB3-8576-A1F2D4297CF7}" srcOrd="1" destOrd="0" presId="urn:microsoft.com/office/officeart/2011/layout/TabList"/>
    <dgm:cxn modelId="{51BB36DB-5101-4B9F-9E29-8673D2DA3FBE}" type="presParOf" srcId="{371EFB48-9486-47A3-9F85-9D7FED963594}" destId="{6116F7B4-E6C1-494C-85DD-65F4F056C480}" srcOrd="2" destOrd="0" presId="urn:microsoft.com/office/officeart/2011/layout/TabList"/>
    <dgm:cxn modelId="{AA0A006F-5631-4567-AC01-F1160D9C3440}" type="presParOf" srcId="{596D6C15-F80D-462F-95D4-C10376071D3B}" destId="{C19ADECF-A203-4F86-A63B-9C45965A9D87}" srcOrd="4" destOrd="0" presId="urn:microsoft.com/office/officeart/2011/layout/TabList"/>
    <dgm:cxn modelId="{14C5EECC-8450-4226-B7BF-AF4008577EBD}" type="presParOf" srcId="{596D6C15-F80D-462F-95D4-C10376071D3B}" destId="{D85473D4-268B-4617-93C4-8C0240EE2A7D}" srcOrd="5" destOrd="0" presId="urn:microsoft.com/office/officeart/2011/layout/TabList"/>
    <dgm:cxn modelId="{9F21EEDC-1F4B-4157-A0EB-3CED76256899}" type="presParOf" srcId="{596D6C15-F80D-462F-95D4-C10376071D3B}" destId="{B671BFBD-2E61-487C-86F1-8C6C19E9F275}" srcOrd="6" destOrd="0" presId="urn:microsoft.com/office/officeart/2011/layout/TabList"/>
    <dgm:cxn modelId="{0D646947-73BB-4295-8B7F-306CA5A06C0D}" type="presParOf" srcId="{B671BFBD-2E61-487C-86F1-8C6C19E9F275}" destId="{0533082E-8721-4461-89A2-F9BB6749BEF5}" srcOrd="0" destOrd="0" presId="urn:microsoft.com/office/officeart/2011/layout/TabList"/>
    <dgm:cxn modelId="{1407D9A6-7476-4713-B621-D6C2AD89593F}" type="presParOf" srcId="{B671BFBD-2E61-487C-86F1-8C6C19E9F275}" destId="{04C35CF8-4747-4970-A7C2-9241020F3464}" srcOrd="1" destOrd="0" presId="urn:microsoft.com/office/officeart/2011/layout/TabList"/>
    <dgm:cxn modelId="{861BAB73-6FEA-42BF-B3D1-B0B412BCFE02}" type="presParOf" srcId="{B671BFBD-2E61-487C-86F1-8C6C19E9F275}" destId="{76229FD9-691A-45BA-88D9-EF6DFE343D36}" srcOrd="2" destOrd="0" presId="urn:microsoft.com/office/officeart/2011/layout/TabList"/>
    <dgm:cxn modelId="{A86DD0B8-D893-4503-A4C1-3EDC2E24A961}" type="presParOf" srcId="{596D6C15-F80D-462F-95D4-C10376071D3B}" destId="{4E772891-6A1D-425A-984F-871BFF89BE0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9AB835-B256-4D15-95C9-5845BF06C6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2390CC-C5C7-46CC-AB26-88AAE3EB3343}">
      <dgm:prSet phldrT="[Text]" custT="1"/>
      <dgm:spPr>
        <a:solidFill>
          <a:srgbClr val="00B050"/>
        </a:solidFill>
      </dgm:spPr>
      <dgm:t>
        <a:bodyPr/>
        <a:lstStyle/>
        <a:p>
          <a:r>
            <a:rPr lang="en-US" sz="2400" b="0" cap="none" spc="0" dirty="0">
              <a:ln w="0"/>
              <a:solidFill>
                <a:schemeClr val="bg1"/>
              </a:solidFill>
              <a:effectLst>
                <a:outerShdw blurRad="38100" dist="19050" dir="2700000" algn="tl" rotWithShape="0">
                  <a:schemeClr val="dk1">
                    <a:alpha val="40000"/>
                  </a:schemeClr>
                </a:outerShdw>
              </a:effectLst>
            </a:rPr>
            <a:t>Sabine </a:t>
          </a:r>
        </a:p>
      </dgm:t>
    </dgm:pt>
    <dgm:pt modelId="{6B5E6E3F-B581-4F40-B1BF-092DE8230B61}" type="parTrans" cxnId="{4CC82809-324B-42DA-A7B8-827737C2B1B6}">
      <dgm:prSet/>
      <dgm:spPr/>
      <dgm:t>
        <a:bodyPr/>
        <a:lstStyle/>
        <a:p>
          <a:endParaRPr lang="en-US"/>
        </a:p>
      </dgm:t>
    </dgm:pt>
    <dgm:pt modelId="{C16C0A87-AE31-46F4-B8C6-5D07DBA980A5}" type="sibTrans" cxnId="{4CC82809-324B-42DA-A7B8-827737C2B1B6}">
      <dgm:prSet/>
      <dgm:spPr/>
      <dgm:t>
        <a:bodyPr/>
        <a:lstStyle/>
        <a:p>
          <a:endParaRPr lang="en-US"/>
        </a:p>
      </dgm:t>
    </dgm:pt>
    <dgm:pt modelId="{6D247371-2775-4B57-A3D4-826820BAABA6}">
      <dgm:prSet phldrT="[Text]" custT="1"/>
      <dgm:spPr/>
      <dgm:t>
        <a:bodyPr/>
        <a:lstStyle/>
        <a:p>
          <a:pPr algn="just"/>
          <a:r>
            <a:rPr lang="en-US" sz="2400" b="0" i="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Political theory "As anything about politics or relevant to politics.( Broder definition). Political theory is “the disciplined investigation of political problems”. (Narrow definition)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356EE0B-F3CF-4914-A971-366E745A941B}" type="parTrans" cxnId="{1005AAEE-880D-4D16-875B-6472205A5252}">
      <dgm:prSet/>
      <dgm:spPr/>
      <dgm:t>
        <a:bodyPr/>
        <a:lstStyle/>
        <a:p>
          <a:endParaRPr lang="en-US"/>
        </a:p>
      </dgm:t>
    </dgm:pt>
    <dgm:pt modelId="{DC47F177-DD6E-4FE7-9D86-FFF1C0118DA7}" type="sibTrans" cxnId="{1005AAEE-880D-4D16-875B-6472205A5252}">
      <dgm:prSet/>
      <dgm:spPr/>
      <dgm:t>
        <a:bodyPr/>
        <a:lstStyle/>
        <a:p>
          <a:endParaRPr lang="en-US"/>
        </a:p>
      </dgm:t>
    </dgm:pt>
    <dgm:pt modelId="{12F71AD8-DD53-45BC-B9ED-ECF7C59EC1A4}">
      <dgm:prSet phldrT="[Text]" custT="1"/>
      <dgm:spPr>
        <a:solidFill>
          <a:srgbClr val="92D050"/>
        </a:solidFill>
      </dgm:spPr>
      <dgm:t>
        <a:bodyPr/>
        <a:lstStyle/>
        <a:p>
          <a:r>
            <a:rPr lang="en-US" sz="2800" b="0" cap="none" spc="0" dirty="0">
              <a:ln w="0"/>
              <a:solidFill>
                <a:schemeClr val="bg1"/>
              </a:solidFill>
              <a:effectLst>
                <a:outerShdw blurRad="38100" dist="19050" dir="2700000" algn="tl" rotWithShape="0">
                  <a:schemeClr val="dk1">
                    <a:alpha val="40000"/>
                  </a:schemeClr>
                </a:outerShdw>
              </a:effectLst>
            </a:rPr>
            <a:t>David Held</a:t>
          </a:r>
        </a:p>
      </dgm:t>
    </dgm:pt>
    <dgm:pt modelId="{2EC255D4-BC4A-419B-B8DA-DF5F11C97526}" type="parTrans" cxnId="{54A8AF65-8D75-421D-94C8-55A242511132}">
      <dgm:prSet/>
      <dgm:spPr/>
      <dgm:t>
        <a:bodyPr/>
        <a:lstStyle/>
        <a:p>
          <a:endParaRPr lang="en-US"/>
        </a:p>
      </dgm:t>
    </dgm:pt>
    <dgm:pt modelId="{1B82C8B4-289F-49AF-B461-8FAD3183CFC5}" type="sibTrans" cxnId="{54A8AF65-8D75-421D-94C8-55A242511132}">
      <dgm:prSet/>
      <dgm:spPr/>
      <dgm:t>
        <a:bodyPr/>
        <a:lstStyle/>
        <a:p>
          <a:endParaRPr lang="en-US"/>
        </a:p>
      </dgm:t>
    </dgm:pt>
    <dgm:pt modelId="{F59044EA-614F-4A90-934A-9476F11FCF86}">
      <dgm:prSet phldrT="[Text]" custT="1"/>
      <dgm:spPr/>
      <dgm:t>
        <a:bodyPr/>
        <a:lstStyle/>
        <a:p>
          <a:pPr algn="just"/>
          <a:r>
            <a:rPr lang="en-US" sz="2400" b="0" i="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defined that “political theories are complex network of concepts and generalizations about political life involving ideas, assumptions on statements about the nature, purpose and key features of governments, state and society, and about the political capabilities of human beings”.</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83426DE-8161-4EE6-9EBE-EF67F00815B2}" type="parTrans" cxnId="{27EA6010-5AA1-4557-A509-1B0C9E005FF8}">
      <dgm:prSet/>
      <dgm:spPr/>
      <dgm:t>
        <a:bodyPr/>
        <a:lstStyle/>
        <a:p>
          <a:endParaRPr lang="en-US"/>
        </a:p>
      </dgm:t>
    </dgm:pt>
    <dgm:pt modelId="{2D3BFBC9-1653-418A-AA0F-A90AC15429C4}" type="sibTrans" cxnId="{27EA6010-5AA1-4557-A509-1B0C9E005FF8}">
      <dgm:prSet/>
      <dgm:spPr/>
      <dgm:t>
        <a:bodyPr/>
        <a:lstStyle/>
        <a:p>
          <a:endParaRPr lang="en-US"/>
        </a:p>
      </dgm:t>
    </dgm:pt>
    <dgm:pt modelId="{2EB0C6FD-20C4-4C0C-B1EA-1F467531C0D1}">
      <dgm:prSet phldrT="[Text]" custT="1"/>
      <dgm:spPr>
        <a:solidFill>
          <a:srgbClr val="7030A0"/>
        </a:solidFill>
      </dgm:spPr>
      <dgm:t>
        <a:bodyPr/>
        <a:lstStyle/>
        <a:p>
          <a:r>
            <a:rPr lang="en-US" sz="2400" b="0" cap="none" spc="0" dirty="0">
              <a:ln w="0"/>
              <a:solidFill>
                <a:schemeClr val="bg1"/>
              </a:solidFill>
              <a:effectLst>
                <a:outerShdw blurRad="38100" dist="19050" dir="2700000" algn="tl" rotWithShape="0">
                  <a:schemeClr val="dk1">
                    <a:alpha val="40000"/>
                  </a:schemeClr>
                </a:outerShdw>
              </a:effectLst>
            </a:rPr>
            <a:t>Andrew Hacker</a:t>
          </a:r>
        </a:p>
      </dgm:t>
    </dgm:pt>
    <dgm:pt modelId="{392D188E-D380-4118-9296-D6E95D1BD687}" type="parTrans" cxnId="{C8E42CB9-61F6-4694-A964-8289A6C73D27}">
      <dgm:prSet/>
      <dgm:spPr/>
      <dgm:t>
        <a:bodyPr/>
        <a:lstStyle/>
        <a:p>
          <a:endParaRPr lang="en-US"/>
        </a:p>
      </dgm:t>
    </dgm:pt>
    <dgm:pt modelId="{D5FDAB1C-CB6E-408F-90FF-C60E938C1811}" type="sibTrans" cxnId="{C8E42CB9-61F6-4694-A964-8289A6C73D27}">
      <dgm:prSet/>
      <dgm:spPr/>
      <dgm:t>
        <a:bodyPr/>
        <a:lstStyle/>
        <a:p>
          <a:endParaRPr lang="en-US"/>
        </a:p>
      </dgm:t>
    </dgm:pt>
    <dgm:pt modelId="{97DB09FD-E4C4-47A7-8802-830EC1BAACEB}">
      <dgm:prSet phldrT="[Text]" custT="1"/>
      <dgm:spPr/>
      <dgm:t>
        <a:bodyPr/>
        <a:lstStyle/>
        <a:p>
          <a:pPr algn="just"/>
          <a:r>
            <a:rPr lang="en-US" sz="2400" b="0" i="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is a combination of a disinterested search for the principles of good state and good society on the one hand, and a disinterested search for knowledge of political and social reality.”</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78B75A6-39A0-4A0E-8143-0827BBB0018D}" type="parTrans" cxnId="{452DE509-BA5B-4B53-859B-0EC832A716D6}">
      <dgm:prSet/>
      <dgm:spPr/>
      <dgm:t>
        <a:bodyPr/>
        <a:lstStyle/>
        <a:p>
          <a:endParaRPr lang="en-US"/>
        </a:p>
      </dgm:t>
    </dgm:pt>
    <dgm:pt modelId="{CAFECC43-DED3-4D1C-9E61-9B0FEBE2D556}" type="sibTrans" cxnId="{452DE509-BA5B-4B53-859B-0EC832A716D6}">
      <dgm:prSet/>
      <dgm:spPr/>
      <dgm:t>
        <a:bodyPr/>
        <a:lstStyle/>
        <a:p>
          <a:endParaRPr lang="en-US"/>
        </a:p>
      </dgm:t>
    </dgm:pt>
    <dgm:pt modelId="{875F1DA5-E23E-476E-AEFD-CD34804B73AF}" type="pres">
      <dgm:prSet presAssocID="{159AB835-B256-4D15-95C9-5845BF06C6FE}" presName="Name0" presStyleCnt="0">
        <dgm:presLayoutVars>
          <dgm:dir/>
          <dgm:animLvl val="lvl"/>
          <dgm:resizeHandles val="exact"/>
        </dgm:presLayoutVars>
      </dgm:prSet>
      <dgm:spPr/>
      <dgm:t>
        <a:bodyPr/>
        <a:lstStyle/>
        <a:p>
          <a:endParaRPr lang="en-US"/>
        </a:p>
      </dgm:t>
    </dgm:pt>
    <dgm:pt modelId="{D36DC788-0B41-4908-971B-6B19CF4D2650}" type="pres">
      <dgm:prSet presAssocID="{052390CC-C5C7-46CC-AB26-88AAE3EB3343}" presName="linNode" presStyleCnt="0"/>
      <dgm:spPr/>
    </dgm:pt>
    <dgm:pt modelId="{A1FFBD6D-6B8D-4A66-B506-8C9F7914A15B}" type="pres">
      <dgm:prSet presAssocID="{052390CC-C5C7-46CC-AB26-88AAE3EB3343}" presName="parentText" presStyleLbl="node1" presStyleIdx="0" presStyleCnt="3" custScaleX="130182">
        <dgm:presLayoutVars>
          <dgm:chMax val="1"/>
          <dgm:bulletEnabled val="1"/>
        </dgm:presLayoutVars>
      </dgm:prSet>
      <dgm:spPr/>
      <dgm:t>
        <a:bodyPr/>
        <a:lstStyle/>
        <a:p>
          <a:endParaRPr lang="en-US"/>
        </a:p>
      </dgm:t>
    </dgm:pt>
    <dgm:pt modelId="{D7424EFB-199E-4747-A8BB-C489301B679D}" type="pres">
      <dgm:prSet presAssocID="{052390CC-C5C7-46CC-AB26-88AAE3EB3343}" presName="descendantText" presStyleLbl="alignAccFollowNode1" presStyleIdx="0" presStyleCnt="3" custScaleX="272527">
        <dgm:presLayoutVars>
          <dgm:bulletEnabled val="1"/>
        </dgm:presLayoutVars>
      </dgm:prSet>
      <dgm:spPr/>
      <dgm:t>
        <a:bodyPr/>
        <a:lstStyle/>
        <a:p>
          <a:endParaRPr lang="en-US"/>
        </a:p>
      </dgm:t>
    </dgm:pt>
    <dgm:pt modelId="{A7B7FCB4-14D4-46DA-9AB3-21BC393C6D63}" type="pres">
      <dgm:prSet presAssocID="{C16C0A87-AE31-46F4-B8C6-5D07DBA980A5}" presName="sp" presStyleCnt="0"/>
      <dgm:spPr/>
    </dgm:pt>
    <dgm:pt modelId="{E0DB67C1-DF58-4520-9D71-C212BF5B36F9}" type="pres">
      <dgm:prSet presAssocID="{12F71AD8-DD53-45BC-B9ED-ECF7C59EC1A4}" presName="linNode" presStyleCnt="0"/>
      <dgm:spPr/>
    </dgm:pt>
    <dgm:pt modelId="{ADCF3C5D-A406-4216-8299-3ED850053DC2}" type="pres">
      <dgm:prSet presAssocID="{12F71AD8-DD53-45BC-B9ED-ECF7C59EC1A4}" presName="parentText" presStyleLbl="node1" presStyleIdx="1" presStyleCnt="3" custScaleX="61580">
        <dgm:presLayoutVars>
          <dgm:chMax val="1"/>
          <dgm:bulletEnabled val="1"/>
        </dgm:presLayoutVars>
      </dgm:prSet>
      <dgm:spPr/>
      <dgm:t>
        <a:bodyPr/>
        <a:lstStyle/>
        <a:p>
          <a:endParaRPr lang="en-US"/>
        </a:p>
      </dgm:t>
    </dgm:pt>
    <dgm:pt modelId="{658D61F6-D76E-472B-BDD4-D64EEFD980D5}" type="pres">
      <dgm:prSet presAssocID="{12F71AD8-DD53-45BC-B9ED-ECF7C59EC1A4}" presName="descendantText" presStyleLbl="alignAccFollowNode1" presStyleIdx="1" presStyleCnt="3" custScaleX="122327" custScaleY="177736" custLinFactNeighborX="23029" custLinFactNeighborY="-1968">
        <dgm:presLayoutVars>
          <dgm:bulletEnabled val="1"/>
        </dgm:presLayoutVars>
      </dgm:prSet>
      <dgm:spPr/>
      <dgm:t>
        <a:bodyPr/>
        <a:lstStyle/>
        <a:p>
          <a:endParaRPr lang="en-US"/>
        </a:p>
      </dgm:t>
    </dgm:pt>
    <dgm:pt modelId="{FD35E301-E0AB-48A5-9345-3E98961F68C1}" type="pres">
      <dgm:prSet presAssocID="{1B82C8B4-289F-49AF-B461-8FAD3183CFC5}" presName="sp" presStyleCnt="0"/>
      <dgm:spPr/>
    </dgm:pt>
    <dgm:pt modelId="{2FC0D65D-6767-4EED-BABE-5F9A02D032CE}" type="pres">
      <dgm:prSet presAssocID="{2EB0C6FD-20C4-4C0C-B1EA-1F467531C0D1}" presName="linNode" presStyleCnt="0"/>
      <dgm:spPr/>
    </dgm:pt>
    <dgm:pt modelId="{30A56514-A7CE-4568-B0E2-DF76D75024DF}" type="pres">
      <dgm:prSet presAssocID="{2EB0C6FD-20C4-4C0C-B1EA-1F467531C0D1}" presName="parentText" presStyleLbl="node1" presStyleIdx="2" presStyleCnt="3" custScaleX="99559">
        <dgm:presLayoutVars>
          <dgm:chMax val="1"/>
          <dgm:bulletEnabled val="1"/>
        </dgm:presLayoutVars>
      </dgm:prSet>
      <dgm:spPr/>
      <dgm:t>
        <a:bodyPr/>
        <a:lstStyle/>
        <a:p>
          <a:endParaRPr lang="en-US"/>
        </a:p>
      </dgm:t>
    </dgm:pt>
    <dgm:pt modelId="{DBF14C86-E875-4140-BAFF-2E44F18F8BA9}" type="pres">
      <dgm:prSet presAssocID="{2EB0C6FD-20C4-4C0C-B1EA-1F467531C0D1}" presName="descendantText" presStyleLbl="alignAccFollowNode1" presStyleIdx="2" presStyleCnt="3" custScaleX="179421">
        <dgm:presLayoutVars>
          <dgm:bulletEnabled val="1"/>
        </dgm:presLayoutVars>
      </dgm:prSet>
      <dgm:spPr/>
      <dgm:t>
        <a:bodyPr/>
        <a:lstStyle/>
        <a:p>
          <a:endParaRPr lang="en-US"/>
        </a:p>
      </dgm:t>
    </dgm:pt>
  </dgm:ptLst>
  <dgm:cxnLst>
    <dgm:cxn modelId="{1005AAEE-880D-4D16-875B-6472205A5252}" srcId="{052390CC-C5C7-46CC-AB26-88AAE3EB3343}" destId="{6D247371-2775-4B57-A3D4-826820BAABA6}" srcOrd="0" destOrd="0" parTransId="{9356EE0B-F3CF-4914-A971-366E745A941B}" sibTransId="{DC47F177-DD6E-4FE7-9D86-FFF1C0118DA7}"/>
    <dgm:cxn modelId="{E379E4CC-A1F1-42E7-9D8F-E33881A151E1}" type="presOf" srcId="{6D247371-2775-4B57-A3D4-826820BAABA6}" destId="{D7424EFB-199E-4747-A8BB-C489301B679D}" srcOrd="0" destOrd="0" presId="urn:microsoft.com/office/officeart/2005/8/layout/vList5"/>
    <dgm:cxn modelId="{194F484E-5CCA-4B74-9897-5082BB31737D}" type="presOf" srcId="{2EB0C6FD-20C4-4C0C-B1EA-1F467531C0D1}" destId="{30A56514-A7CE-4568-B0E2-DF76D75024DF}" srcOrd="0" destOrd="0" presId="urn:microsoft.com/office/officeart/2005/8/layout/vList5"/>
    <dgm:cxn modelId="{54A8AF65-8D75-421D-94C8-55A242511132}" srcId="{159AB835-B256-4D15-95C9-5845BF06C6FE}" destId="{12F71AD8-DD53-45BC-B9ED-ECF7C59EC1A4}" srcOrd="1" destOrd="0" parTransId="{2EC255D4-BC4A-419B-B8DA-DF5F11C97526}" sibTransId="{1B82C8B4-289F-49AF-B461-8FAD3183CFC5}"/>
    <dgm:cxn modelId="{C8E42CB9-61F6-4694-A964-8289A6C73D27}" srcId="{159AB835-B256-4D15-95C9-5845BF06C6FE}" destId="{2EB0C6FD-20C4-4C0C-B1EA-1F467531C0D1}" srcOrd="2" destOrd="0" parTransId="{392D188E-D380-4118-9296-D6E95D1BD687}" sibTransId="{D5FDAB1C-CB6E-408F-90FF-C60E938C1811}"/>
    <dgm:cxn modelId="{CF04B0F4-B25C-4A94-9B41-E0E92AEA7E39}" type="presOf" srcId="{12F71AD8-DD53-45BC-B9ED-ECF7C59EC1A4}" destId="{ADCF3C5D-A406-4216-8299-3ED850053DC2}" srcOrd="0" destOrd="0" presId="urn:microsoft.com/office/officeart/2005/8/layout/vList5"/>
    <dgm:cxn modelId="{D7D4F52F-72FB-4137-86D0-AD56933B716C}" type="presOf" srcId="{97DB09FD-E4C4-47A7-8802-830EC1BAACEB}" destId="{DBF14C86-E875-4140-BAFF-2E44F18F8BA9}" srcOrd="0" destOrd="0" presId="urn:microsoft.com/office/officeart/2005/8/layout/vList5"/>
    <dgm:cxn modelId="{27EA6010-5AA1-4557-A509-1B0C9E005FF8}" srcId="{12F71AD8-DD53-45BC-B9ED-ECF7C59EC1A4}" destId="{F59044EA-614F-4A90-934A-9476F11FCF86}" srcOrd="0" destOrd="0" parTransId="{983426DE-8161-4EE6-9EBE-EF67F00815B2}" sibTransId="{2D3BFBC9-1653-418A-AA0F-A90AC15429C4}"/>
    <dgm:cxn modelId="{0A44A7D3-A522-4AFB-B1EC-0574BA8384F2}" type="presOf" srcId="{052390CC-C5C7-46CC-AB26-88AAE3EB3343}" destId="{A1FFBD6D-6B8D-4A66-B506-8C9F7914A15B}" srcOrd="0" destOrd="0" presId="urn:microsoft.com/office/officeart/2005/8/layout/vList5"/>
    <dgm:cxn modelId="{B9B427B8-3EFA-4F2E-851C-8A3E70E7A8F8}" type="presOf" srcId="{159AB835-B256-4D15-95C9-5845BF06C6FE}" destId="{875F1DA5-E23E-476E-AEFD-CD34804B73AF}" srcOrd="0" destOrd="0" presId="urn:microsoft.com/office/officeart/2005/8/layout/vList5"/>
    <dgm:cxn modelId="{4CC82809-324B-42DA-A7B8-827737C2B1B6}" srcId="{159AB835-B256-4D15-95C9-5845BF06C6FE}" destId="{052390CC-C5C7-46CC-AB26-88AAE3EB3343}" srcOrd="0" destOrd="0" parTransId="{6B5E6E3F-B581-4F40-B1BF-092DE8230B61}" sibTransId="{C16C0A87-AE31-46F4-B8C6-5D07DBA980A5}"/>
    <dgm:cxn modelId="{A18C197F-5866-49A0-9225-BB110A5EB086}" type="presOf" srcId="{F59044EA-614F-4A90-934A-9476F11FCF86}" destId="{658D61F6-D76E-472B-BDD4-D64EEFD980D5}" srcOrd="0" destOrd="0" presId="urn:microsoft.com/office/officeart/2005/8/layout/vList5"/>
    <dgm:cxn modelId="{452DE509-BA5B-4B53-859B-0EC832A716D6}" srcId="{2EB0C6FD-20C4-4C0C-B1EA-1F467531C0D1}" destId="{97DB09FD-E4C4-47A7-8802-830EC1BAACEB}" srcOrd="0" destOrd="0" parTransId="{F78B75A6-39A0-4A0E-8143-0827BBB0018D}" sibTransId="{CAFECC43-DED3-4D1C-9E61-9B0FEBE2D556}"/>
    <dgm:cxn modelId="{B217966C-C3D9-4FCA-8DC1-D1EBC6E7F7CE}" type="presParOf" srcId="{875F1DA5-E23E-476E-AEFD-CD34804B73AF}" destId="{D36DC788-0B41-4908-971B-6B19CF4D2650}" srcOrd="0" destOrd="0" presId="urn:microsoft.com/office/officeart/2005/8/layout/vList5"/>
    <dgm:cxn modelId="{763AFC47-F7BE-486C-A907-3EAC7BE3CB11}" type="presParOf" srcId="{D36DC788-0B41-4908-971B-6B19CF4D2650}" destId="{A1FFBD6D-6B8D-4A66-B506-8C9F7914A15B}" srcOrd="0" destOrd="0" presId="urn:microsoft.com/office/officeart/2005/8/layout/vList5"/>
    <dgm:cxn modelId="{2A5FF5C8-7E2B-42C6-B266-E8BF50A9576A}" type="presParOf" srcId="{D36DC788-0B41-4908-971B-6B19CF4D2650}" destId="{D7424EFB-199E-4747-A8BB-C489301B679D}" srcOrd="1" destOrd="0" presId="urn:microsoft.com/office/officeart/2005/8/layout/vList5"/>
    <dgm:cxn modelId="{3672C8D3-AB33-4010-B595-E07E9F32D1CC}" type="presParOf" srcId="{875F1DA5-E23E-476E-AEFD-CD34804B73AF}" destId="{A7B7FCB4-14D4-46DA-9AB3-21BC393C6D63}" srcOrd="1" destOrd="0" presId="urn:microsoft.com/office/officeart/2005/8/layout/vList5"/>
    <dgm:cxn modelId="{10549F62-9B9C-4EF8-B2F3-ABD9151FE427}" type="presParOf" srcId="{875F1DA5-E23E-476E-AEFD-CD34804B73AF}" destId="{E0DB67C1-DF58-4520-9D71-C212BF5B36F9}" srcOrd="2" destOrd="0" presId="urn:microsoft.com/office/officeart/2005/8/layout/vList5"/>
    <dgm:cxn modelId="{BF849557-81CF-4A34-8423-18D4C08D2DB4}" type="presParOf" srcId="{E0DB67C1-DF58-4520-9D71-C212BF5B36F9}" destId="{ADCF3C5D-A406-4216-8299-3ED850053DC2}" srcOrd="0" destOrd="0" presId="urn:microsoft.com/office/officeart/2005/8/layout/vList5"/>
    <dgm:cxn modelId="{570B1067-E772-42DE-8A88-1995C5FD19B8}" type="presParOf" srcId="{E0DB67C1-DF58-4520-9D71-C212BF5B36F9}" destId="{658D61F6-D76E-472B-BDD4-D64EEFD980D5}" srcOrd="1" destOrd="0" presId="urn:microsoft.com/office/officeart/2005/8/layout/vList5"/>
    <dgm:cxn modelId="{421E3CE5-6B1D-4D3B-854A-EDC76BF6B77A}" type="presParOf" srcId="{875F1DA5-E23E-476E-AEFD-CD34804B73AF}" destId="{FD35E301-E0AB-48A5-9345-3E98961F68C1}" srcOrd="3" destOrd="0" presId="urn:microsoft.com/office/officeart/2005/8/layout/vList5"/>
    <dgm:cxn modelId="{1DFDAAD5-599B-483C-BF96-BCB127FCA216}" type="presParOf" srcId="{875F1DA5-E23E-476E-AEFD-CD34804B73AF}" destId="{2FC0D65D-6767-4EED-BABE-5F9A02D032CE}" srcOrd="4" destOrd="0" presId="urn:microsoft.com/office/officeart/2005/8/layout/vList5"/>
    <dgm:cxn modelId="{7C2F5130-7382-4C22-AC38-66CA2A368687}" type="presParOf" srcId="{2FC0D65D-6767-4EED-BABE-5F9A02D032CE}" destId="{30A56514-A7CE-4568-B0E2-DF76D75024DF}" srcOrd="0" destOrd="0" presId="urn:microsoft.com/office/officeart/2005/8/layout/vList5"/>
    <dgm:cxn modelId="{5178A3B0-C5DC-4D76-BE49-AD4B772BD58D}" type="presParOf" srcId="{2FC0D65D-6767-4EED-BABE-5F9A02D032CE}" destId="{DBF14C86-E875-4140-BAFF-2E44F18F8B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3021E-ACB8-45FF-9938-BC1E34EB0310}">
      <dsp:nvSpPr>
        <dsp:cNvPr id="0" name=""/>
        <dsp:cNvSpPr/>
      </dsp:nvSpPr>
      <dsp:spPr>
        <a:xfrm rot="16200000">
          <a:off x="173505" y="-173498"/>
          <a:ext cx="6075579" cy="6422590"/>
        </a:xfrm>
        <a:prstGeom prst="round2SameRect">
          <a:avLst>
            <a:gd name="adj1" fmla="val 16670"/>
            <a:gd name="adj2" fmla="val 0"/>
          </a:avLst>
        </a:prstGeom>
        <a:solidFill>
          <a:schemeClr val="accent4"/>
        </a:solidFill>
        <a:ln>
          <a:noFill/>
        </a:ln>
        <a:effectLst>
          <a:outerShdw blurRad="38100" dist="12700" dir="5400000" algn="ctr" rotWithShape="0">
            <a:srgbClr val="000000">
              <a:alpha val="63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6680" tIns="177800" rIns="160020" bIns="177800" numCol="1" spcCol="1270" anchor="t" anchorCtr="0">
          <a:noAutofit/>
        </a:bodyPr>
        <a:lstStyle/>
        <a:p>
          <a:pPr lvl="0" algn="l" defTabSz="1244600">
            <a:lnSpc>
              <a:spcPct val="90000"/>
            </a:lnSpc>
            <a:spcBef>
              <a:spcPct val="0"/>
            </a:spcBef>
            <a:spcAft>
              <a:spcPct val="35000"/>
            </a:spcAft>
          </a:pPr>
          <a:r>
            <a:rPr lang="en-US" sz="2800" b="1" i="1" kern="1200" dirty="0">
              <a:latin typeface="Arial Black" panose="020B0A04020102020204" pitchFamily="34" charset="0"/>
            </a:rPr>
            <a:t>Traditional:</a:t>
          </a:r>
        </a:p>
        <a:p>
          <a:pPr lvl="0" algn="just" defTabSz="1244600">
            <a:lnSpc>
              <a:spcPct val="90000"/>
            </a:lnSpc>
            <a:spcBef>
              <a:spcPct val="0"/>
            </a:spcBef>
            <a:spcAft>
              <a:spcPct val="35000"/>
            </a:spcAft>
          </a:pPr>
          <a:r>
            <a:rPr lang="en-US" sz="3200" b="0" i="0" kern="1200" dirty="0">
              <a:latin typeface="Times New Roman" panose="02020603050405020304" pitchFamily="18" charset="0"/>
              <a:cs typeface="Times New Roman" panose="02020603050405020304" pitchFamily="18" charset="0"/>
            </a:rPr>
            <a:t>It is also known as speculative, metaphysical and value laden theory. It takes the study of politics very close to the world of the idealist school from. Plato to Bosamquef fall in this category.</a:t>
          </a:r>
          <a:r>
            <a:rPr lang="en-US" sz="3200" b="0" i="0" kern="1200" dirty="0"/>
            <a:t> It is generally criticized for being a deductive,</a:t>
          </a:r>
          <a:r>
            <a:rPr lang="en-US" sz="3200" b="0" i="0" kern="1200" dirty="0">
              <a:latin typeface="Times New Roman" panose="02020603050405020304" pitchFamily="18" charset="0"/>
              <a:cs typeface="Times New Roman" panose="02020603050405020304" pitchFamily="18" charset="0"/>
            </a:rPr>
            <a:t> ethics and philosophy. Much of the writings </a:t>
          </a:r>
          <a:r>
            <a:rPr lang="en-US" sz="3200" b="0" i="0" kern="1200" dirty="0"/>
            <a:t>speculative, hypothetical, abstract, imaginative and utopian</a:t>
          </a:r>
          <a:r>
            <a:rPr lang="en-US" sz="2800" b="0" i="0" kern="1200" dirty="0"/>
            <a:t>.</a:t>
          </a:r>
          <a:endParaRPr lang="en-US" sz="2800" kern="1200" dirty="0">
            <a:latin typeface="Times New Roman" panose="02020603050405020304" pitchFamily="18" charset="0"/>
            <a:cs typeface="Times New Roman" panose="02020603050405020304" pitchFamily="18" charset="0"/>
          </a:endParaRPr>
        </a:p>
      </dsp:txBody>
      <dsp:txXfrm rot="5400000">
        <a:off x="296639" y="296646"/>
        <a:ext cx="6125951" cy="5482301"/>
      </dsp:txXfrm>
    </dsp:sp>
    <dsp:sp modelId="{702BB8BC-0E5B-4551-A4B7-636DBF45C0B9}">
      <dsp:nvSpPr>
        <dsp:cNvPr id="0" name=""/>
        <dsp:cNvSpPr/>
      </dsp:nvSpPr>
      <dsp:spPr>
        <a:xfrm rot="5400000">
          <a:off x="6417352" y="119615"/>
          <a:ext cx="6075579" cy="5836349"/>
        </a:xfrm>
        <a:prstGeom prst="round2SameRect">
          <a:avLst>
            <a:gd name="adj1" fmla="val 16670"/>
            <a:gd name="adj2" fmla="val 0"/>
          </a:avLst>
        </a:prstGeom>
        <a:solidFill>
          <a:schemeClr val="accent2"/>
        </a:solidFill>
        <a:ln>
          <a:noFill/>
        </a:ln>
        <a:effectLst>
          <a:outerShdw blurRad="38100" dist="12700" dir="5400000" algn="ctr" rotWithShape="0">
            <a:srgbClr val="000000">
              <a:alpha val="63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60020" tIns="177800" rIns="106680" bIns="177800" numCol="1" spcCol="1270" anchor="t" anchorCtr="0">
          <a:noAutofit/>
        </a:bodyPr>
        <a:lstStyle/>
        <a:p>
          <a:pPr lvl="0" algn="just" defTabSz="1244600">
            <a:lnSpc>
              <a:spcPct val="90000"/>
            </a:lnSpc>
            <a:spcBef>
              <a:spcPct val="0"/>
            </a:spcBef>
            <a:spcAft>
              <a:spcPct val="35000"/>
            </a:spcAft>
          </a:pPr>
          <a:r>
            <a:rPr lang="en-US" sz="2800" b="1" i="1" kern="1200" dirty="0">
              <a:latin typeface="Arial Black" panose="020B0A04020102020204" pitchFamily="34" charset="0"/>
            </a:rPr>
            <a:t>Modern:</a:t>
          </a:r>
        </a:p>
        <a:p>
          <a:pPr lvl="0" algn="just" defTabSz="1244600">
            <a:lnSpc>
              <a:spcPct val="90000"/>
            </a:lnSpc>
            <a:spcBef>
              <a:spcPct val="0"/>
            </a:spcBef>
            <a:spcAft>
              <a:spcPct val="35000"/>
            </a:spcAft>
          </a:pPr>
          <a:r>
            <a:rPr lang="en-US" sz="3200" b="0" i="0" kern="1200" dirty="0">
              <a:latin typeface="Times New Roman" panose="02020603050405020304" pitchFamily="18" charset="0"/>
              <a:cs typeface="Times New Roman" panose="02020603050405020304" pitchFamily="18" charset="0"/>
            </a:rPr>
            <a:t>Main features of modern politics are the emphasis on empiricism, dissatisfaction with the utopias, search for making politics a science, alternative vision of society on casual lines and a critical. </a:t>
          </a:r>
          <a:r>
            <a:rPr lang="en-US" sz="3200" b="0" i="0" kern="1200" dirty="0"/>
            <a:t>Empiricism, Falsification, Behaviouralism, Hermeneutics, Positivism are modern approach.</a:t>
          </a:r>
          <a:endParaRPr lang="en-US" sz="3200" kern="1200" dirty="0"/>
        </a:p>
      </dsp:txBody>
      <dsp:txXfrm rot="-5400000">
        <a:off x="6536967" y="284958"/>
        <a:ext cx="5551391" cy="5505663"/>
      </dsp:txXfrm>
    </dsp:sp>
    <dsp:sp modelId="{4F6F0C29-E2E7-46E7-95B6-E19E67F6B014}">
      <dsp:nvSpPr>
        <dsp:cNvPr id="0" name=""/>
        <dsp:cNvSpPr/>
      </dsp:nvSpPr>
      <dsp:spPr>
        <a:xfrm flipV="1">
          <a:off x="4428637" y="-96977"/>
          <a:ext cx="2495364" cy="193955"/>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35E5EC-351E-4F56-ACC9-873CA8242BE2}">
      <dsp:nvSpPr>
        <dsp:cNvPr id="0" name=""/>
        <dsp:cNvSpPr/>
      </dsp:nvSpPr>
      <dsp:spPr>
        <a:xfrm rot="10800000" flipV="1">
          <a:off x="5181363" y="5902699"/>
          <a:ext cx="2495364" cy="172895"/>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9B78E-C30D-4B5F-A016-A98CE6A69E90}">
      <dsp:nvSpPr>
        <dsp:cNvPr id="0" name=""/>
        <dsp:cNvSpPr/>
      </dsp:nvSpPr>
      <dsp:spPr>
        <a:xfrm>
          <a:off x="3118698" y="0"/>
          <a:ext cx="1779984" cy="1156989"/>
        </a:xfrm>
        <a:prstGeom prst="roundRect">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Involves conflict or dispute</a:t>
          </a:r>
        </a:p>
      </dsp:txBody>
      <dsp:txXfrm>
        <a:off x="3175178" y="56480"/>
        <a:ext cx="1667024" cy="1044029"/>
      </dsp:txXfrm>
    </dsp:sp>
    <dsp:sp modelId="{1754AE0B-6CCA-4E39-BA4F-2B33095AEB59}">
      <dsp:nvSpPr>
        <dsp:cNvPr id="0" name=""/>
        <dsp:cNvSpPr/>
      </dsp:nvSpPr>
      <dsp:spPr>
        <a:xfrm>
          <a:off x="1750140" y="576107"/>
          <a:ext cx="4620252" cy="4620252"/>
        </a:xfrm>
        <a:custGeom>
          <a:avLst/>
          <a:gdLst/>
          <a:ahLst/>
          <a:cxnLst/>
          <a:rect l="0" t="0" r="0" b="0"/>
          <a:pathLst>
            <a:path>
              <a:moveTo>
                <a:pt x="3161426" y="162576"/>
              </a:moveTo>
              <a:arcTo wR="2310126" hR="2310126" stAng="17497419" swAng="2050933"/>
            </a:path>
          </a:pathLst>
        </a:custGeom>
        <a:noFill/>
        <a:ln w="63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B0F4109-D935-4DCA-B376-0DC508BA7F2A}">
      <dsp:nvSpPr>
        <dsp:cNvPr id="0" name=""/>
        <dsp:cNvSpPr/>
      </dsp:nvSpPr>
      <dsp:spPr>
        <a:xfrm>
          <a:off x="5371068" y="1599418"/>
          <a:ext cx="1779984" cy="1156989"/>
        </a:xfrm>
        <a:prstGeom prst="roundRect">
          <a:avLst/>
        </a:prstGeom>
        <a:gradFill rotWithShape="0">
          <a:gsLst>
            <a:gs pos="0">
              <a:schemeClr val="accent4">
                <a:hueOff val="-382089"/>
                <a:satOff val="-2561"/>
                <a:lumOff val="-2647"/>
                <a:alphaOff val="0"/>
                <a:satMod val="100000"/>
                <a:lumMod val="100000"/>
              </a:schemeClr>
            </a:gs>
            <a:gs pos="50000">
              <a:schemeClr val="accent4">
                <a:hueOff val="-382089"/>
                <a:satOff val="-2561"/>
                <a:lumOff val="-2647"/>
                <a:alphaOff val="0"/>
                <a:shade val="99000"/>
                <a:satMod val="105000"/>
                <a:lumMod val="100000"/>
              </a:schemeClr>
            </a:gs>
            <a:gs pos="100000">
              <a:schemeClr val="accent4">
                <a:hueOff val="-382089"/>
                <a:satOff val="-2561"/>
                <a:lumOff val="-264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Requires authoritative decisions</a:t>
          </a:r>
        </a:p>
      </dsp:txBody>
      <dsp:txXfrm>
        <a:off x="5427548" y="1655898"/>
        <a:ext cx="1667024" cy="1044029"/>
      </dsp:txXfrm>
    </dsp:sp>
    <dsp:sp modelId="{BDD9DBBE-9FD9-4060-BB5E-9932B15802F0}">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4">
              <a:hueOff val="-382089"/>
              <a:satOff val="-2561"/>
              <a:lumOff val="-2647"/>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884EB1C-F494-4F46-BF16-EFD76F67A426}">
      <dsp:nvSpPr>
        <dsp:cNvPr id="0" name=""/>
        <dsp:cNvSpPr/>
      </dsp:nvSpPr>
      <dsp:spPr>
        <a:xfrm>
          <a:off x="4531865" y="4182218"/>
          <a:ext cx="1779984" cy="1156989"/>
        </a:xfrm>
        <a:prstGeom prst="roundRect">
          <a:avLst/>
        </a:prstGeom>
        <a:gradFill rotWithShape="0">
          <a:gsLst>
            <a:gs pos="0">
              <a:schemeClr val="accent4">
                <a:hueOff val="-764177"/>
                <a:satOff val="-5123"/>
                <a:lumOff val="-5295"/>
                <a:alphaOff val="0"/>
                <a:satMod val="100000"/>
                <a:lumMod val="100000"/>
              </a:schemeClr>
            </a:gs>
            <a:gs pos="50000">
              <a:schemeClr val="accent4">
                <a:hueOff val="-764177"/>
                <a:satOff val="-5123"/>
                <a:lumOff val="-5295"/>
                <a:alphaOff val="0"/>
                <a:shade val="99000"/>
                <a:satMod val="105000"/>
                <a:lumMod val="100000"/>
              </a:schemeClr>
            </a:gs>
            <a:gs pos="100000">
              <a:schemeClr val="accent4">
                <a:hueOff val="-764177"/>
                <a:satOff val="-5123"/>
                <a:lumOff val="-529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Instrument of conflict-resolution </a:t>
          </a:r>
        </a:p>
      </dsp:txBody>
      <dsp:txXfrm>
        <a:off x="4588345" y="4238698"/>
        <a:ext cx="1667024" cy="1044029"/>
      </dsp:txXfrm>
    </dsp:sp>
    <dsp:sp modelId="{03B39FA6-E1CB-4545-A1A0-20FDDDA12312}">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4">
              <a:hueOff val="-764177"/>
              <a:satOff val="-5123"/>
              <a:lumOff val="-529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06659CC-9F75-4ADE-A2AA-C454BFC02D40}">
      <dsp:nvSpPr>
        <dsp:cNvPr id="0" name=""/>
        <dsp:cNvSpPr/>
      </dsp:nvSpPr>
      <dsp:spPr>
        <a:xfrm>
          <a:off x="1816149" y="4182218"/>
          <a:ext cx="1779984" cy="1156989"/>
        </a:xfrm>
        <a:prstGeom prst="roundRect">
          <a:avLst/>
        </a:prstGeom>
        <a:gradFill rotWithShape="0">
          <a:gsLst>
            <a:gs pos="0">
              <a:schemeClr val="accent4">
                <a:hueOff val="-1146266"/>
                <a:satOff val="-7684"/>
                <a:lumOff val="-7942"/>
                <a:alphaOff val="0"/>
                <a:satMod val="100000"/>
                <a:lumMod val="100000"/>
              </a:schemeClr>
            </a:gs>
            <a:gs pos="50000">
              <a:schemeClr val="accent4">
                <a:hueOff val="-1146266"/>
                <a:satOff val="-7684"/>
                <a:lumOff val="-7942"/>
                <a:alphaOff val="0"/>
                <a:shade val="99000"/>
                <a:satMod val="105000"/>
                <a:lumMod val="100000"/>
              </a:schemeClr>
            </a:gs>
            <a:gs pos="100000">
              <a:schemeClr val="accent4">
                <a:hueOff val="-1146266"/>
                <a:satOff val="-7684"/>
                <a:lumOff val="-7942"/>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Involves interest group</a:t>
          </a:r>
        </a:p>
      </dsp:txBody>
      <dsp:txXfrm>
        <a:off x="1872629" y="4238698"/>
        <a:ext cx="1667024" cy="1044029"/>
      </dsp:txXfrm>
    </dsp:sp>
    <dsp:sp modelId="{DAA35DDA-08F2-4FF9-9984-38894D1FAE1A}">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4">
              <a:hueOff val="-1146266"/>
              <a:satOff val="-7684"/>
              <a:lumOff val="-7942"/>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2C28F12-2979-46C2-98E1-2C4DC8A8FA52}">
      <dsp:nvSpPr>
        <dsp:cNvPr id="0" name=""/>
        <dsp:cNvSpPr/>
      </dsp:nvSpPr>
      <dsp:spPr>
        <a:xfrm>
          <a:off x="976947" y="1599418"/>
          <a:ext cx="1779984" cy="1156989"/>
        </a:xfrm>
        <a:prstGeom prst="roundRect">
          <a:avLst/>
        </a:prstGeom>
        <a:gradFill rotWithShape="0">
          <a:gsLst>
            <a:gs pos="0">
              <a:schemeClr val="accent4">
                <a:hueOff val="-1528355"/>
                <a:satOff val="-10245"/>
                <a:lumOff val="-10589"/>
                <a:alphaOff val="0"/>
                <a:satMod val="100000"/>
                <a:lumMod val="100000"/>
              </a:schemeClr>
            </a:gs>
            <a:gs pos="50000">
              <a:schemeClr val="accent4">
                <a:hueOff val="-1528355"/>
                <a:satOff val="-10245"/>
                <a:lumOff val="-10589"/>
                <a:alphaOff val="0"/>
                <a:shade val="99000"/>
                <a:satMod val="105000"/>
                <a:lumMod val="100000"/>
              </a:schemeClr>
            </a:gs>
            <a:gs pos="100000">
              <a:schemeClr val="accent4">
                <a:hueOff val="-1528355"/>
                <a:satOff val="-10245"/>
                <a:lumOff val="-10589"/>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Concerned Public goals and decision </a:t>
          </a:r>
        </a:p>
      </dsp:txBody>
      <dsp:txXfrm>
        <a:off x="1033427" y="1655898"/>
        <a:ext cx="1667024" cy="1044029"/>
      </dsp:txXfrm>
    </dsp:sp>
    <dsp:sp modelId="{39842D9E-138A-47C5-9E3F-AAD71678E6BB}">
      <dsp:nvSpPr>
        <dsp:cNvPr id="0" name=""/>
        <dsp:cNvSpPr/>
      </dsp:nvSpPr>
      <dsp:spPr>
        <a:xfrm>
          <a:off x="1757912" y="575651"/>
          <a:ext cx="4620252" cy="4620252"/>
        </a:xfrm>
        <a:custGeom>
          <a:avLst/>
          <a:gdLst/>
          <a:ahLst/>
          <a:cxnLst/>
          <a:rect l="0" t="0" r="0" b="0"/>
          <a:pathLst>
            <a:path>
              <a:moveTo>
                <a:pt x="398380" y="1013240"/>
              </a:moveTo>
              <a:arcTo wR="2310126" hR="2310126" stAng="12849125" swAng="1876121"/>
            </a:path>
          </a:pathLst>
        </a:custGeom>
        <a:noFill/>
        <a:ln w="6350" cap="flat" cmpd="sng" algn="ctr">
          <a:solidFill>
            <a:schemeClr val="accent4">
              <a:hueOff val="-1528355"/>
              <a:satOff val="-10245"/>
              <a:lumOff val="-1058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C79F9-B990-4DBB-A090-354783ADC191}">
      <dsp:nvSpPr>
        <dsp:cNvPr id="0" name=""/>
        <dsp:cNvSpPr/>
      </dsp:nvSpPr>
      <dsp:spPr>
        <a:xfrm>
          <a:off x="5031" y="1879308"/>
          <a:ext cx="257382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a:t>Conflict </a:t>
          </a:r>
        </a:p>
      </dsp:txBody>
      <dsp:txXfrm>
        <a:off x="5031" y="1879308"/>
        <a:ext cx="2573825" cy="554400"/>
      </dsp:txXfrm>
    </dsp:sp>
    <dsp:sp modelId="{96A660A3-9682-4A28-9A85-271ADD6094B8}">
      <dsp:nvSpPr>
        <dsp:cNvPr id="0" name=""/>
        <dsp:cNvSpPr/>
      </dsp:nvSpPr>
      <dsp:spPr>
        <a:xfrm>
          <a:off x="2578857" y="1255608"/>
          <a:ext cx="514765" cy="1801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9ECAA-A696-4C86-A038-9DE011337003}">
      <dsp:nvSpPr>
        <dsp:cNvPr id="0" name=""/>
        <dsp:cNvSpPr/>
      </dsp:nvSpPr>
      <dsp:spPr>
        <a:xfrm>
          <a:off x="3299528" y="1255608"/>
          <a:ext cx="7000805" cy="1801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Competition between opposing forces, reflecting a diversity of opinions, preferences, needs or interests.</a:t>
          </a:r>
        </a:p>
      </dsp:txBody>
      <dsp:txXfrm>
        <a:off x="3299528" y="1255608"/>
        <a:ext cx="7000805" cy="1801800"/>
      </dsp:txXfrm>
    </dsp:sp>
    <dsp:sp modelId="{22A8C2D1-F2B4-4CD2-8604-00CF01F6D65B}">
      <dsp:nvSpPr>
        <dsp:cNvPr id="0" name=""/>
        <dsp:cNvSpPr/>
      </dsp:nvSpPr>
      <dsp:spPr>
        <a:xfrm>
          <a:off x="5031" y="3383433"/>
          <a:ext cx="257382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a:t>cooperation</a:t>
          </a:r>
        </a:p>
      </dsp:txBody>
      <dsp:txXfrm>
        <a:off x="5031" y="3383433"/>
        <a:ext cx="2573825" cy="554400"/>
      </dsp:txXfrm>
    </dsp:sp>
    <dsp:sp modelId="{22F833E6-088F-48DE-8351-969F30F61664}">
      <dsp:nvSpPr>
        <dsp:cNvPr id="0" name=""/>
        <dsp:cNvSpPr/>
      </dsp:nvSpPr>
      <dsp:spPr>
        <a:xfrm>
          <a:off x="2578857" y="3158208"/>
          <a:ext cx="514765" cy="10048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C0A44-919B-4995-9D53-F88A5265DA9F}">
      <dsp:nvSpPr>
        <dsp:cNvPr id="0" name=""/>
        <dsp:cNvSpPr/>
      </dsp:nvSpPr>
      <dsp:spPr>
        <a:xfrm>
          <a:off x="3299528" y="3158208"/>
          <a:ext cx="7000805" cy="1004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Working together; achieving goals through collective action.</a:t>
          </a:r>
        </a:p>
      </dsp:txBody>
      <dsp:txXfrm>
        <a:off x="3299528" y="3158208"/>
        <a:ext cx="7000805" cy="1004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DED2-B426-4E4D-A61F-EC53A3CB385A}">
      <dsp:nvSpPr>
        <dsp:cNvPr id="0" name=""/>
        <dsp:cNvSpPr/>
      </dsp:nvSpPr>
      <dsp:spPr>
        <a:xfrm rot="16200000">
          <a:off x="165782" y="2367967"/>
          <a:ext cx="163783" cy="39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491" bIns="0" numCol="1" spcCol="1270" anchor="t" anchorCtr="0">
          <a:noAutofit/>
        </a:bodyPr>
        <a:lstStyle/>
        <a:p>
          <a:pPr lvl="0" algn="r" defTabSz="222250">
            <a:lnSpc>
              <a:spcPct val="90000"/>
            </a:lnSpc>
            <a:spcBef>
              <a:spcPct val="0"/>
            </a:spcBef>
            <a:spcAft>
              <a:spcPct val="35000"/>
            </a:spcAft>
          </a:pPr>
          <a:endParaRPr lang="en-US" sz="500" kern="1200" dirty="0"/>
        </a:p>
      </dsp:txBody>
      <dsp:txXfrm>
        <a:off x="165782" y="2367967"/>
        <a:ext cx="163783" cy="391738"/>
      </dsp:txXfrm>
    </dsp:sp>
    <dsp:sp modelId="{5B05EF0F-692B-4B38-BE48-F8D3D34021F4}">
      <dsp:nvSpPr>
        <dsp:cNvPr id="0" name=""/>
        <dsp:cNvSpPr/>
      </dsp:nvSpPr>
      <dsp:spPr>
        <a:xfrm>
          <a:off x="491036" y="81516"/>
          <a:ext cx="1951271" cy="5046157"/>
        </a:xfrm>
        <a:prstGeom prst="rect">
          <a:avLst/>
        </a:prstGeom>
        <a:solidFill>
          <a:srgbClr val="C00000"/>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5491" rIns="199136"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1</a:t>
          </a:r>
          <a:r>
            <a:rPr lang="en-US" sz="2800" b="1" kern="1200" baseline="30000" dirty="0"/>
            <a:t>st: public </a:t>
          </a:r>
          <a:endParaRPr lang="en-US" sz="2800" b="1" kern="1200" dirty="0"/>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 state: apparatus of government</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Public realm: politics, commerce, work, art, culture and so on. </a:t>
          </a:r>
        </a:p>
      </dsp:txBody>
      <dsp:txXfrm>
        <a:off x="491036" y="81516"/>
        <a:ext cx="1951271" cy="5046157"/>
      </dsp:txXfrm>
    </dsp:sp>
    <dsp:sp modelId="{7ADE859E-8B26-4839-9881-064CAF338485}">
      <dsp:nvSpPr>
        <dsp:cNvPr id="0" name=""/>
        <dsp:cNvSpPr/>
      </dsp:nvSpPr>
      <dsp:spPr>
        <a:xfrm flipV="1">
          <a:off x="3410026" y="5002639"/>
          <a:ext cx="783476" cy="12503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0E2C3-C456-4C91-BD66-E5D5C9F0D21E}">
      <dsp:nvSpPr>
        <dsp:cNvPr id="0" name=""/>
        <dsp:cNvSpPr/>
      </dsp:nvSpPr>
      <dsp:spPr>
        <a:xfrm rot="16200000">
          <a:off x="2844389" y="2427712"/>
          <a:ext cx="487949" cy="17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491" bIns="0" numCol="1" spcCol="1270" anchor="t" anchorCtr="0">
          <a:noAutofit/>
        </a:bodyPr>
        <a:lstStyle/>
        <a:p>
          <a:pPr lvl="0" algn="r" defTabSz="222250">
            <a:lnSpc>
              <a:spcPct val="90000"/>
            </a:lnSpc>
            <a:spcBef>
              <a:spcPct val="0"/>
            </a:spcBef>
            <a:spcAft>
              <a:spcPct val="35000"/>
            </a:spcAft>
          </a:pPr>
          <a:endParaRPr lang="en-US" sz="500" kern="1200" dirty="0"/>
        </a:p>
      </dsp:txBody>
      <dsp:txXfrm>
        <a:off x="2844389" y="2427712"/>
        <a:ext cx="487949" cy="171820"/>
      </dsp:txXfrm>
    </dsp:sp>
    <dsp:sp modelId="{127D14B9-6568-49CE-A47F-E6D4B32000EB}">
      <dsp:nvSpPr>
        <dsp:cNvPr id="0" name=""/>
        <dsp:cNvSpPr/>
      </dsp:nvSpPr>
      <dsp:spPr>
        <a:xfrm>
          <a:off x="3565196" y="181946"/>
          <a:ext cx="1951271" cy="4945727"/>
        </a:xfrm>
        <a:prstGeom prst="rect">
          <a:avLst/>
        </a:prstGeom>
        <a:solidFill>
          <a:srgbClr val="00B050"/>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5491" rIns="199136"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2</a:t>
          </a:r>
          <a:r>
            <a:rPr lang="en-US" sz="2800" b="1" kern="1200" baseline="30000" dirty="0"/>
            <a:t>nd</a:t>
          </a:r>
          <a:r>
            <a:rPr lang="en-US" sz="2800" b="1" kern="1200" dirty="0"/>
            <a:t> :Private </a:t>
          </a:r>
        </a:p>
        <a:p>
          <a:pPr marL="228600" lvl="1" indent="-228600" algn="l" defTabSz="889000">
            <a:lnSpc>
              <a:spcPct val="90000"/>
            </a:lnSpc>
            <a:spcBef>
              <a:spcPct val="0"/>
            </a:spcBef>
            <a:spcAft>
              <a:spcPct val="15000"/>
            </a:spcAft>
            <a:buChar char="••"/>
          </a:pPr>
          <a:r>
            <a:rPr lang="en-US" sz="2000" kern="1200" dirty="0"/>
            <a:t>Civil society: autonomous bodies- business, trade unions, clubs, families , and so on.</a:t>
          </a:r>
        </a:p>
      </dsp:txBody>
      <dsp:txXfrm>
        <a:off x="3565196" y="181946"/>
        <a:ext cx="1951271" cy="4945727"/>
      </dsp:txXfrm>
    </dsp:sp>
    <dsp:sp modelId="{E0B3B857-E12B-4C26-A4DE-C8925A304A9C}">
      <dsp:nvSpPr>
        <dsp:cNvPr id="0" name=""/>
        <dsp:cNvSpPr/>
      </dsp:nvSpPr>
      <dsp:spPr>
        <a:xfrm flipV="1">
          <a:off x="3889931" y="1177895"/>
          <a:ext cx="783476" cy="4566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3ADEEB-567D-4943-9A34-31064CDC553D}">
      <dsp:nvSpPr>
        <dsp:cNvPr id="0" name=""/>
        <dsp:cNvSpPr/>
      </dsp:nvSpPr>
      <dsp:spPr>
        <a:xfrm rot="16200000">
          <a:off x="5844823" y="1992868"/>
          <a:ext cx="168462" cy="39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491" bIns="0" numCol="1" spcCol="1270" anchor="t" anchorCtr="0">
          <a:noAutofit/>
        </a:bodyPr>
        <a:lstStyle/>
        <a:p>
          <a:pPr lvl="0" algn="r" defTabSz="222250">
            <a:lnSpc>
              <a:spcPct val="90000"/>
            </a:lnSpc>
            <a:spcBef>
              <a:spcPct val="0"/>
            </a:spcBef>
            <a:spcAft>
              <a:spcPct val="35000"/>
            </a:spcAft>
          </a:pPr>
          <a:endParaRPr lang="en-US" sz="500" kern="1200" dirty="0"/>
        </a:p>
      </dsp:txBody>
      <dsp:txXfrm>
        <a:off x="5844823" y="1992868"/>
        <a:ext cx="168462" cy="391738"/>
      </dsp:txXfrm>
    </dsp:sp>
    <dsp:sp modelId="{BAD34A6D-7566-4ED8-9B8F-269A8BE6F817}">
      <dsp:nvSpPr>
        <dsp:cNvPr id="0" name=""/>
        <dsp:cNvSpPr/>
      </dsp:nvSpPr>
      <dsp:spPr>
        <a:xfrm>
          <a:off x="848374" y="4582069"/>
          <a:ext cx="1951271" cy="1287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4884F-8A3B-4F3A-92C8-545A199CCDD5}">
      <dsp:nvSpPr>
        <dsp:cNvPr id="0" name=""/>
        <dsp:cNvSpPr/>
      </dsp:nvSpPr>
      <dsp:spPr>
        <a:xfrm>
          <a:off x="5339833" y="4887436"/>
          <a:ext cx="783476" cy="4566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DCF58-F0D3-4B99-94E3-500EE9B007AF}">
      <dsp:nvSpPr>
        <dsp:cNvPr id="0" name=""/>
        <dsp:cNvSpPr/>
      </dsp:nvSpPr>
      <dsp:spPr>
        <a:xfrm>
          <a:off x="0" y="3879580"/>
          <a:ext cx="10814928"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CCA67-6CC1-40E3-8EA2-24F81B41C3FB}">
      <dsp:nvSpPr>
        <dsp:cNvPr id="0" name=""/>
        <dsp:cNvSpPr/>
      </dsp:nvSpPr>
      <dsp:spPr>
        <a:xfrm>
          <a:off x="0" y="2213239"/>
          <a:ext cx="10814928"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5F299-CB65-4BDB-A5B0-86A991F7E59C}">
      <dsp:nvSpPr>
        <dsp:cNvPr id="0" name=""/>
        <dsp:cNvSpPr/>
      </dsp:nvSpPr>
      <dsp:spPr>
        <a:xfrm>
          <a:off x="0" y="546897"/>
          <a:ext cx="10814928"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6540C-4AFF-4910-8417-8CE4DE5AFF37}">
      <dsp:nvSpPr>
        <dsp:cNvPr id="0" name=""/>
        <dsp:cNvSpPr/>
      </dsp:nvSpPr>
      <dsp:spPr>
        <a:xfrm>
          <a:off x="2811881" y="609"/>
          <a:ext cx="8003047" cy="54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n-US" sz="2900" kern="1200" dirty="0"/>
            <a:t>Decision- making: </a:t>
          </a:r>
        </a:p>
      </dsp:txBody>
      <dsp:txXfrm>
        <a:off x="2811881" y="609"/>
        <a:ext cx="8003047" cy="546287"/>
      </dsp:txXfrm>
    </dsp:sp>
    <dsp:sp modelId="{6B829312-AD1F-4F25-9346-A5D7215BCA8D}">
      <dsp:nvSpPr>
        <dsp:cNvPr id="0" name=""/>
        <dsp:cNvSpPr/>
      </dsp:nvSpPr>
      <dsp:spPr>
        <a:xfrm>
          <a:off x="0" y="609"/>
          <a:ext cx="2811881" cy="546287"/>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a:t>1st</a:t>
          </a:r>
        </a:p>
      </dsp:txBody>
      <dsp:txXfrm>
        <a:off x="26672" y="27281"/>
        <a:ext cx="2758537" cy="519615"/>
      </dsp:txXfrm>
    </dsp:sp>
    <dsp:sp modelId="{E8511058-F8C7-4F9A-BEA8-F0D925468130}">
      <dsp:nvSpPr>
        <dsp:cNvPr id="0" name=""/>
        <dsp:cNvSpPr/>
      </dsp:nvSpPr>
      <dsp:spPr>
        <a:xfrm>
          <a:off x="0" y="546897"/>
          <a:ext cx="10814928" cy="109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The process by which an actor such as an individual or political organization evaluates their circumstances and decides on a course of action.</a:t>
          </a:r>
        </a:p>
      </dsp:txBody>
      <dsp:txXfrm>
        <a:off x="0" y="546897"/>
        <a:ext cx="10814928" cy="1092739"/>
      </dsp:txXfrm>
    </dsp:sp>
    <dsp:sp modelId="{3B777CA0-F5E0-4AC2-BAA9-DE2AEEF4A1B7}">
      <dsp:nvSpPr>
        <dsp:cNvPr id="0" name=""/>
        <dsp:cNvSpPr/>
      </dsp:nvSpPr>
      <dsp:spPr>
        <a:xfrm>
          <a:off x="2811881" y="1666951"/>
          <a:ext cx="8003047" cy="54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n-US" sz="2900" kern="1200" dirty="0"/>
            <a:t>Agenda setting:</a:t>
          </a:r>
        </a:p>
      </dsp:txBody>
      <dsp:txXfrm>
        <a:off x="2811881" y="1666951"/>
        <a:ext cx="8003047" cy="546287"/>
      </dsp:txXfrm>
    </dsp:sp>
    <dsp:sp modelId="{4F682717-41A5-449B-8795-28D90F4793DC}">
      <dsp:nvSpPr>
        <dsp:cNvPr id="0" name=""/>
        <dsp:cNvSpPr/>
      </dsp:nvSpPr>
      <dsp:spPr>
        <a:xfrm>
          <a:off x="0" y="1666951"/>
          <a:ext cx="2811881" cy="546287"/>
        </a:xfrm>
        <a:prstGeom prst="round2SameRect">
          <a:avLst>
            <a:gd name="adj1" fmla="val 16670"/>
            <a:gd name="adj2" fmla="val 0"/>
          </a:avLst>
        </a:prstGeom>
        <a:solidFill>
          <a:schemeClr val="accent4">
            <a:hueOff val="-764177"/>
            <a:satOff val="-5123"/>
            <a:lumOff val="-5295"/>
            <a:alphaOff val="0"/>
          </a:schemeClr>
        </a:solidFill>
        <a:ln w="12700" cap="flat" cmpd="sng" algn="ctr">
          <a:solidFill>
            <a:schemeClr val="accent4">
              <a:hueOff val="-764177"/>
              <a:satOff val="-5123"/>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a:t>2nd</a:t>
          </a:r>
        </a:p>
      </dsp:txBody>
      <dsp:txXfrm>
        <a:off x="26672" y="1693623"/>
        <a:ext cx="2758537" cy="519615"/>
      </dsp:txXfrm>
    </dsp:sp>
    <dsp:sp modelId="{B83955D8-C7E3-4F5E-9FE7-E4C5DBBD1E53}">
      <dsp:nvSpPr>
        <dsp:cNvPr id="0" name=""/>
        <dsp:cNvSpPr/>
      </dsp:nvSpPr>
      <dsp:spPr>
        <a:xfrm>
          <a:off x="0" y="2213239"/>
          <a:ext cx="10814928" cy="109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Controlling the terms of dialogue is the second face of power, for ex; the conversation of participants are unable to address issues that are within their benefit.</a:t>
          </a:r>
        </a:p>
      </dsp:txBody>
      <dsp:txXfrm>
        <a:off x="0" y="2213239"/>
        <a:ext cx="10814928" cy="1092739"/>
      </dsp:txXfrm>
    </dsp:sp>
    <dsp:sp modelId="{DD1A07FA-D087-4237-90D5-F2DEF6D821A9}">
      <dsp:nvSpPr>
        <dsp:cNvPr id="0" name=""/>
        <dsp:cNvSpPr/>
      </dsp:nvSpPr>
      <dsp:spPr>
        <a:xfrm>
          <a:off x="2811881" y="3333292"/>
          <a:ext cx="8003047" cy="54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n-US" sz="2900" kern="1200" dirty="0"/>
            <a:t>Thought control:</a:t>
          </a:r>
        </a:p>
      </dsp:txBody>
      <dsp:txXfrm>
        <a:off x="2811881" y="3333292"/>
        <a:ext cx="8003047" cy="546287"/>
      </dsp:txXfrm>
    </dsp:sp>
    <dsp:sp modelId="{E734261A-15B3-429C-A537-2EF01978327D}">
      <dsp:nvSpPr>
        <dsp:cNvPr id="0" name=""/>
        <dsp:cNvSpPr/>
      </dsp:nvSpPr>
      <dsp:spPr>
        <a:xfrm>
          <a:off x="0" y="3333292"/>
          <a:ext cx="2811881" cy="546287"/>
        </a:xfrm>
        <a:prstGeom prst="round2SameRect">
          <a:avLst>
            <a:gd name="adj1" fmla="val 16670"/>
            <a:gd name="adj2" fmla="val 0"/>
          </a:avLst>
        </a:prstGeom>
        <a:solidFill>
          <a:schemeClr val="accent4">
            <a:hueOff val="-1528355"/>
            <a:satOff val="-10245"/>
            <a:lumOff val="-10589"/>
            <a:alphaOff val="0"/>
          </a:schemeClr>
        </a:solidFill>
        <a:ln w="12700" cap="flat" cmpd="sng" algn="ctr">
          <a:solidFill>
            <a:schemeClr val="accent4">
              <a:hueOff val="-1528355"/>
              <a:satOff val="-10245"/>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a:t>3rd</a:t>
          </a:r>
        </a:p>
      </dsp:txBody>
      <dsp:txXfrm>
        <a:off x="26672" y="3359964"/>
        <a:ext cx="2758537" cy="519615"/>
      </dsp:txXfrm>
    </dsp:sp>
    <dsp:sp modelId="{713B9397-8F57-43EA-BB9D-BA1FDE8FF8CF}">
      <dsp:nvSpPr>
        <dsp:cNvPr id="0" name=""/>
        <dsp:cNvSpPr/>
      </dsp:nvSpPr>
      <dsp:spPr>
        <a:xfrm>
          <a:off x="0" y="3879580"/>
          <a:ext cx="10814928" cy="109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This</a:t>
          </a:r>
          <a:r>
            <a:rPr lang="en-US" sz="2300" kern="1200" baseline="0" dirty="0"/>
            <a:t> power expressed as ideological indoctrination or psychological control (</a:t>
          </a:r>
          <a:r>
            <a:rPr lang="en-US" sz="2300" kern="1200" baseline="0" dirty="0" err="1"/>
            <a:t>lukes</a:t>
          </a:r>
          <a:r>
            <a:rPr lang="en-US" sz="2300" kern="1200" baseline="0" dirty="0"/>
            <a:t> called this ; Radical power’).</a:t>
          </a:r>
          <a:endParaRPr lang="en-US" sz="2300" kern="1200" dirty="0"/>
        </a:p>
      </dsp:txBody>
      <dsp:txXfrm>
        <a:off x="0" y="3879580"/>
        <a:ext cx="10814928" cy="1092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29FD9-691A-45BA-88D9-EF6DFE343D36}">
      <dsp:nvSpPr>
        <dsp:cNvPr id="0" name=""/>
        <dsp:cNvSpPr/>
      </dsp:nvSpPr>
      <dsp:spPr>
        <a:xfrm>
          <a:off x="0" y="3264992"/>
          <a:ext cx="8128000" cy="0"/>
        </a:xfrm>
        <a:prstGeom prst="line">
          <a:avLst/>
        </a:pr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16F7B4-E6C1-494C-85DD-65F4F056C480}">
      <dsp:nvSpPr>
        <dsp:cNvPr id="0" name=""/>
        <dsp:cNvSpPr/>
      </dsp:nvSpPr>
      <dsp:spPr>
        <a:xfrm>
          <a:off x="0" y="1862626"/>
          <a:ext cx="8128000" cy="0"/>
        </a:xfrm>
        <a:prstGeom prst="line">
          <a:avLst/>
        </a:pr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446592-2D4B-4169-BFA7-E7FB88CBF71E}">
      <dsp:nvSpPr>
        <dsp:cNvPr id="0" name=""/>
        <dsp:cNvSpPr/>
      </dsp:nvSpPr>
      <dsp:spPr>
        <a:xfrm>
          <a:off x="0" y="460260"/>
          <a:ext cx="8128000" cy="0"/>
        </a:xfrm>
        <a:prstGeom prst="line">
          <a:avLst/>
        </a:pr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FAFC39-A173-4B4F-AC91-A4CF789D2F49}">
      <dsp:nvSpPr>
        <dsp:cNvPr id="0" name=""/>
        <dsp:cNvSpPr/>
      </dsp:nvSpPr>
      <dsp:spPr>
        <a:xfrm>
          <a:off x="2113279" y="513"/>
          <a:ext cx="6014720" cy="45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en-US" sz="2300" kern="1200" dirty="0"/>
            <a:t>=</a:t>
          </a:r>
        </a:p>
      </dsp:txBody>
      <dsp:txXfrm>
        <a:off x="2113279" y="513"/>
        <a:ext cx="6014720" cy="459747"/>
      </dsp:txXfrm>
    </dsp:sp>
    <dsp:sp modelId="{4B1BA1E5-D177-4E8B-AFD8-BB5C98EB40E4}">
      <dsp:nvSpPr>
        <dsp:cNvPr id="0" name=""/>
        <dsp:cNvSpPr/>
      </dsp:nvSpPr>
      <dsp:spPr>
        <a:xfrm>
          <a:off x="0" y="513"/>
          <a:ext cx="2113280" cy="459747"/>
        </a:xfrm>
        <a:prstGeom prst="round2SameRect">
          <a:avLst>
            <a:gd name="adj1" fmla="val 16670"/>
            <a:gd name="adj2" fmla="val 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w="6350" cap="flat" cmpd="sng" algn="ctr">
          <a:solidFill>
            <a:schemeClr val="accent4">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Values</a:t>
          </a:r>
        </a:p>
      </dsp:txBody>
      <dsp:txXfrm>
        <a:off x="22447" y="22960"/>
        <a:ext cx="2068386" cy="437300"/>
      </dsp:txXfrm>
    </dsp:sp>
    <dsp:sp modelId="{2C83DCCD-4FDE-4007-A8FC-19FD7FF717B6}">
      <dsp:nvSpPr>
        <dsp:cNvPr id="0" name=""/>
        <dsp:cNvSpPr/>
      </dsp:nvSpPr>
      <dsp:spPr>
        <a:xfrm>
          <a:off x="0" y="460260"/>
          <a:ext cx="8128000" cy="91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Times New Roman" panose="02020603050405020304" pitchFamily="18" charset="0"/>
              <a:cs typeface="Times New Roman" panose="02020603050405020304" pitchFamily="18" charset="0"/>
            </a:rPr>
            <a:t>Things considered valuable, whether spiritual or material.</a:t>
          </a:r>
        </a:p>
      </dsp:txBody>
      <dsp:txXfrm>
        <a:off x="0" y="460260"/>
        <a:ext cx="8128000" cy="919631"/>
      </dsp:txXfrm>
    </dsp:sp>
    <dsp:sp modelId="{1946C73F-59B4-4916-A531-BE15BE903711}">
      <dsp:nvSpPr>
        <dsp:cNvPr id="0" name=""/>
        <dsp:cNvSpPr/>
      </dsp:nvSpPr>
      <dsp:spPr>
        <a:xfrm>
          <a:off x="2113279" y="1402879"/>
          <a:ext cx="6014720" cy="45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en-US" sz="2300" kern="1200" dirty="0"/>
            <a:t>=</a:t>
          </a:r>
        </a:p>
      </dsp:txBody>
      <dsp:txXfrm>
        <a:off x="2113279" y="1402879"/>
        <a:ext cx="6014720" cy="459747"/>
      </dsp:txXfrm>
    </dsp:sp>
    <dsp:sp modelId="{14CBA05E-9F7B-4EB3-8576-A1F2D4297CF7}">
      <dsp:nvSpPr>
        <dsp:cNvPr id="0" name=""/>
        <dsp:cNvSpPr/>
      </dsp:nvSpPr>
      <dsp:spPr>
        <a:xfrm>
          <a:off x="0" y="1402879"/>
          <a:ext cx="2113280" cy="459747"/>
        </a:xfrm>
        <a:prstGeom prst="round2SameRect">
          <a:avLst>
            <a:gd name="adj1" fmla="val 16670"/>
            <a:gd name="adj2" fmla="val 0"/>
          </a:avLst>
        </a:prstGeom>
        <a:gradFill rotWithShape="0">
          <a:gsLst>
            <a:gs pos="0">
              <a:schemeClr val="accent4">
                <a:hueOff val="-764177"/>
                <a:satOff val="-5123"/>
                <a:lumOff val="-5295"/>
                <a:alphaOff val="0"/>
                <a:satMod val="100000"/>
                <a:lumMod val="100000"/>
              </a:schemeClr>
            </a:gs>
            <a:gs pos="50000">
              <a:schemeClr val="accent4">
                <a:hueOff val="-764177"/>
                <a:satOff val="-5123"/>
                <a:lumOff val="-5295"/>
                <a:alphaOff val="0"/>
                <a:shade val="99000"/>
                <a:satMod val="105000"/>
                <a:lumMod val="100000"/>
              </a:schemeClr>
            </a:gs>
            <a:gs pos="100000">
              <a:schemeClr val="accent4">
                <a:hueOff val="-764177"/>
                <a:satOff val="-5123"/>
                <a:lumOff val="-5295"/>
                <a:alphaOff val="0"/>
                <a:shade val="98000"/>
                <a:satMod val="105000"/>
                <a:lumMod val="100000"/>
              </a:schemeClr>
            </a:gs>
          </a:gsLst>
          <a:lin ang="5400000" scaled="0"/>
        </a:gradFill>
        <a:ln w="6350" cap="flat" cmpd="sng" algn="ctr">
          <a:solidFill>
            <a:schemeClr val="accent4">
              <a:hueOff val="-764177"/>
              <a:satOff val="-5123"/>
              <a:lumOff val="-5295"/>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Allocation</a:t>
          </a:r>
        </a:p>
      </dsp:txBody>
      <dsp:txXfrm>
        <a:off x="22447" y="1425326"/>
        <a:ext cx="2068386" cy="437300"/>
      </dsp:txXfrm>
    </dsp:sp>
    <dsp:sp modelId="{C19ADECF-A203-4F86-A63B-9C45965A9D87}">
      <dsp:nvSpPr>
        <dsp:cNvPr id="0" name=""/>
        <dsp:cNvSpPr/>
      </dsp:nvSpPr>
      <dsp:spPr>
        <a:xfrm>
          <a:off x="0" y="1862626"/>
          <a:ext cx="8128000" cy="91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Distribution of these things to various individuals or group.	</a:t>
          </a:r>
        </a:p>
      </dsp:txBody>
      <dsp:txXfrm>
        <a:off x="0" y="1862626"/>
        <a:ext cx="8128000" cy="919631"/>
      </dsp:txXfrm>
    </dsp:sp>
    <dsp:sp modelId="{0533082E-8721-4461-89A2-F9BB6749BEF5}">
      <dsp:nvSpPr>
        <dsp:cNvPr id="0" name=""/>
        <dsp:cNvSpPr/>
      </dsp:nvSpPr>
      <dsp:spPr>
        <a:xfrm>
          <a:off x="2113279" y="2700998"/>
          <a:ext cx="6014720" cy="45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en-US" sz="2300" kern="1200" dirty="0"/>
            <a:t>=</a:t>
          </a:r>
        </a:p>
      </dsp:txBody>
      <dsp:txXfrm>
        <a:off x="2113279" y="2700998"/>
        <a:ext cx="6014720" cy="459747"/>
      </dsp:txXfrm>
    </dsp:sp>
    <dsp:sp modelId="{04C35CF8-4747-4970-A7C2-9241020F3464}">
      <dsp:nvSpPr>
        <dsp:cNvPr id="0" name=""/>
        <dsp:cNvSpPr/>
      </dsp:nvSpPr>
      <dsp:spPr>
        <a:xfrm>
          <a:off x="0" y="2805245"/>
          <a:ext cx="2113280" cy="459747"/>
        </a:xfrm>
        <a:prstGeom prst="round2SameRect">
          <a:avLst>
            <a:gd name="adj1" fmla="val 16670"/>
            <a:gd name="adj2" fmla="val 0"/>
          </a:avLst>
        </a:prstGeom>
        <a:gradFill rotWithShape="0">
          <a:gsLst>
            <a:gs pos="0">
              <a:schemeClr val="accent4">
                <a:hueOff val="-1528355"/>
                <a:satOff val="-10245"/>
                <a:lumOff val="-10589"/>
                <a:alphaOff val="0"/>
                <a:satMod val="100000"/>
                <a:lumMod val="100000"/>
              </a:schemeClr>
            </a:gs>
            <a:gs pos="50000">
              <a:schemeClr val="accent4">
                <a:hueOff val="-1528355"/>
                <a:satOff val="-10245"/>
                <a:lumOff val="-10589"/>
                <a:alphaOff val="0"/>
                <a:shade val="99000"/>
                <a:satMod val="105000"/>
                <a:lumMod val="100000"/>
              </a:schemeClr>
            </a:gs>
            <a:gs pos="100000">
              <a:schemeClr val="accent4">
                <a:hueOff val="-1528355"/>
                <a:satOff val="-10245"/>
                <a:lumOff val="-10589"/>
                <a:alphaOff val="0"/>
                <a:shade val="98000"/>
                <a:satMod val="105000"/>
                <a:lumMod val="100000"/>
              </a:schemeClr>
            </a:gs>
          </a:gsLst>
          <a:lin ang="5400000" scaled="0"/>
        </a:gradFill>
        <a:ln w="6350" cap="flat" cmpd="sng" algn="ctr">
          <a:solidFill>
            <a:schemeClr val="accent4">
              <a:hueOff val="-1528355"/>
              <a:satOff val="-10245"/>
              <a:lumOff val="-10589"/>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Authoritative</a:t>
          </a:r>
        </a:p>
      </dsp:txBody>
      <dsp:txXfrm>
        <a:off x="22447" y="2827692"/>
        <a:ext cx="2068386" cy="437300"/>
      </dsp:txXfrm>
    </dsp:sp>
    <dsp:sp modelId="{4E772891-6A1D-425A-984F-871BFF89BE03}">
      <dsp:nvSpPr>
        <dsp:cNvPr id="0" name=""/>
        <dsp:cNvSpPr/>
      </dsp:nvSpPr>
      <dsp:spPr>
        <a:xfrm>
          <a:off x="0" y="3264992"/>
          <a:ext cx="8128000" cy="91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A situation when people affected by an order think that it is worth obeying </a:t>
          </a:r>
        </a:p>
      </dsp:txBody>
      <dsp:txXfrm>
        <a:off x="0" y="3264992"/>
        <a:ext cx="8128000" cy="9196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4EFB-199E-4747-A8BB-C489301B679D}">
      <dsp:nvSpPr>
        <dsp:cNvPr id="0" name=""/>
        <dsp:cNvSpPr/>
      </dsp:nvSpPr>
      <dsp:spPr>
        <a:xfrm rot="5400000">
          <a:off x="4810541" y="-2712969"/>
          <a:ext cx="1375879" cy="71510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i="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Political theory "As anything about politics or relevant to politics.( Broder definition). Political theory is “the disciplined investigation of political problems”. (Narrow definition)</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1922948" y="241789"/>
        <a:ext cx="7083902" cy="1241549"/>
      </dsp:txXfrm>
    </dsp:sp>
    <dsp:sp modelId="{A1FFBD6D-6B8D-4A66-B506-8C9F7914A15B}">
      <dsp:nvSpPr>
        <dsp:cNvPr id="0" name=""/>
        <dsp:cNvSpPr/>
      </dsp:nvSpPr>
      <dsp:spPr>
        <a:xfrm>
          <a:off x="1472" y="2639"/>
          <a:ext cx="1921475" cy="1719849"/>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cap="none" spc="0" dirty="0">
              <a:ln w="0"/>
              <a:solidFill>
                <a:schemeClr val="bg1"/>
              </a:solidFill>
              <a:effectLst>
                <a:outerShdw blurRad="38100" dist="19050" dir="2700000" algn="tl" rotWithShape="0">
                  <a:schemeClr val="dk1">
                    <a:alpha val="40000"/>
                  </a:schemeClr>
                </a:outerShdw>
              </a:effectLst>
            </a:rPr>
            <a:t>Sabine </a:t>
          </a:r>
        </a:p>
      </dsp:txBody>
      <dsp:txXfrm>
        <a:off x="85428" y="86595"/>
        <a:ext cx="1753563" cy="1551937"/>
      </dsp:txXfrm>
    </dsp:sp>
    <dsp:sp modelId="{658D61F6-D76E-472B-BDD4-D64EEFD980D5}">
      <dsp:nvSpPr>
        <dsp:cNvPr id="0" name=""/>
        <dsp:cNvSpPr/>
      </dsp:nvSpPr>
      <dsp:spPr>
        <a:xfrm rot="5400000">
          <a:off x="4318821" y="-531911"/>
          <a:ext cx="2445432" cy="707206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i="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defined that “political theories are complex network of concepts and generalizations about political life involving ideas, assumptions on statements about the nature, purpose and key features of governments, state and society, and about the political capabilities of human beings”.</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2005506" y="1900780"/>
        <a:ext cx="6952686" cy="2206680"/>
      </dsp:txXfrm>
    </dsp:sp>
    <dsp:sp modelId="{ADCF3C5D-A406-4216-8299-3ED850053DC2}">
      <dsp:nvSpPr>
        <dsp:cNvPr id="0" name=""/>
        <dsp:cNvSpPr/>
      </dsp:nvSpPr>
      <dsp:spPr>
        <a:xfrm>
          <a:off x="1472" y="2171272"/>
          <a:ext cx="2002562" cy="17198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cap="none" spc="0" dirty="0">
              <a:ln w="0"/>
              <a:solidFill>
                <a:schemeClr val="bg1"/>
              </a:solidFill>
              <a:effectLst>
                <a:outerShdw blurRad="38100" dist="19050" dir="2700000" algn="tl" rotWithShape="0">
                  <a:schemeClr val="dk1">
                    <a:alpha val="40000"/>
                  </a:schemeClr>
                </a:outerShdw>
              </a:effectLst>
            </a:rPr>
            <a:t>David Held</a:t>
          </a:r>
        </a:p>
      </dsp:txBody>
      <dsp:txXfrm>
        <a:off x="85428" y="2255228"/>
        <a:ext cx="1834650" cy="1551937"/>
      </dsp:txXfrm>
    </dsp:sp>
    <dsp:sp modelId="{DBF14C86-E875-4140-BAFF-2E44F18F8BA9}">
      <dsp:nvSpPr>
        <dsp:cNvPr id="0" name=""/>
        <dsp:cNvSpPr/>
      </dsp:nvSpPr>
      <dsp:spPr>
        <a:xfrm rot="5400000">
          <a:off x="4926803" y="1743918"/>
          <a:ext cx="1375879" cy="691182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i="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is a combination of a disinterested search for the principles of good state and good society on the one hand, and a disinterested search for knowledge of political and social reality.”</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2158832" y="4579055"/>
        <a:ext cx="6844658" cy="1241549"/>
      </dsp:txXfrm>
    </dsp:sp>
    <dsp:sp modelId="{30A56514-A7CE-4568-B0E2-DF76D75024DF}">
      <dsp:nvSpPr>
        <dsp:cNvPr id="0" name=""/>
        <dsp:cNvSpPr/>
      </dsp:nvSpPr>
      <dsp:spPr>
        <a:xfrm>
          <a:off x="1472" y="4339905"/>
          <a:ext cx="2157358" cy="1719849"/>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cap="none" spc="0" dirty="0">
              <a:ln w="0"/>
              <a:solidFill>
                <a:schemeClr val="bg1"/>
              </a:solidFill>
              <a:effectLst>
                <a:outerShdw blurRad="38100" dist="19050" dir="2700000" algn="tl" rotWithShape="0">
                  <a:schemeClr val="dk1">
                    <a:alpha val="40000"/>
                  </a:schemeClr>
                </a:outerShdw>
              </a:effectLst>
            </a:rPr>
            <a:t>Andrew Hacker</a:t>
          </a:r>
        </a:p>
      </dsp:txBody>
      <dsp:txXfrm>
        <a:off x="85428" y="4423861"/>
        <a:ext cx="1989446" cy="1551937"/>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730D377-777F-4763-B97D-1A51AEE99FDB}" type="datetimeFigureOut">
              <a:rPr lang="en-US" smtClean="0"/>
              <a:t>8/22/2024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6BD5827-454D-47D5-9660-C9D12726212B}" type="slidenum">
              <a:rPr lang="en-US" smtClean="0"/>
              <a:t>‹#›</a:t>
            </a:fld>
            <a:endParaRPr lang="en-US"/>
          </a:p>
        </p:txBody>
      </p:sp>
    </p:spTree>
    <p:extLst>
      <p:ext uri="{BB962C8B-B14F-4D97-AF65-F5344CB8AC3E}">
        <p14:creationId xmlns:p14="http://schemas.microsoft.com/office/powerpoint/2010/main" val="31438580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30D377-777F-4763-B97D-1A51AEE99FD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36970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30D377-777F-4763-B97D-1A51AEE99FD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327507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30D377-777F-4763-B97D-1A51AEE99FDB}"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19004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730D377-777F-4763-B97D-1A51AEE99FDB}" type="datetimeFigureOut">
              <a:rPr lang="en-US" smtClean="0"/>
              <a:t>8/22/2024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6371071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30D377-777F-4763-B97D-1A51AEE99FDB}"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246170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30D377-777F-4763-B97D-1A51AEE99FDB}"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328733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30D377-777F-4763-B97D-1A51AEE99FDB}"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317566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0D377-777F-4763-B97D-1A51AEE99FDB}"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D5827-454D-47D5-9660-C9D12726212B}" type="slidenum">
              <a:rPr lang="en-US" smtClean="0"/>
              <a:t>‹#›</a:t>
            </a:fld>
            <a:endParaRPr lang="en-US"/>
          </a:p>
        </p:txBody>
      </p:sp>
    </p:spTree>
    <p:extLst>
      <p:ext uri="{BB962C8B-B14F-4D97-AF65-F5344CB8AC3E}">
        <p14:creationId xmlns:p14="http://schemas.microsoft.com/office/powerpoint/2010/main" val="291072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730D377-777F-4763-B97D-1A51AEE99FDB}" type="datetimeFigureOut">
              <a:rPr lang="en-US" smtClean="0"/>
              <a:t>8/22/2024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6BD5827-454D-47D5-9660-C9D12726212B}"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267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730D377-777F-4763-B97D-1A51AEE99FDB}" type="datetimeFigureOut">
              <a:rPr lang="en-US" smtClean="0"/>
              <a:t>8/22/2024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6BD5827-454D-47D5-9660-C9D12726212B}"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0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730D377-777F-4763-B97D-1A51AEE99FDB}" type="datetimeFigureOut">
              <a:rPr lang="en-US" smtClean="0"/>
              <a:t>8/22/2024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6BD5827-454D-47D5-9660-C9D12726212B}" type="slidenum">
              <a:rPr lang="en-US" smtClean="0"/>
              <a:t>‹#›</a:t>
            </a:fld>
            <a:endParaRPr lang="en-US"/>
          </a:p>
        </p:txBody>
      </p:sp>
    </p:spTree>
    <p:extLst>
      <p:ext uri="{BB962C8B-B14F-4D97-AF65-F5344CB8AC3E}">
        <p14:creationId xmlns:p14="http://schemas.microsoft.com/office/powerpoint/2010/main" val="4015693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picpedia.org/highway-signs/p/political.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thebluediamondgallery.com/wooden-tile/t/theory.html" TargetMode="Externa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440" y="2936240"/>
            <a:ext cx="11978640" cy="843280"/>
          </a:xfrm>
        </p:spPr>
        <p:txBody>
          <a:bodyPr>
            <a:normAutofit fontScale="90000"/>
          </a:bodyPr>
          <a:lstStyle/>
          <a:p>
            <a:pPr>
              <a:lnSpc>
                <a:spcPct val="100000"/>
              </a:lnSpc>
            </a:pPr>
            <a:r>
              <a:rPr lang="en-IN" sz="3600" cap="none"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Semester</a:t>
            </a:r>
            <a:r>
              <a:rPr lang="en-IN" sz="3600"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3600" dirty="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UG </a:t>
            </a:r>
            <a:r>
              <a:rPr lang="en-IN" sz="3600"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IN" sz="3600" baseline="30000"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IN" sz="3600"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IN" sz="3600" dirty="0" smtClean="0">
                <a:ln w="0"/>
                <a:solidFill>
                  <a:schemeClr val="tx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IN" sz="280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CORE </a:t>
            </a:r>
            <a:r>
              <a:rPr lang="en-IN" sz="3100" cap="none"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Paper</a:t>
            </a:r>
            <a:r>
              <a:rPr lang="en-IN" sz="320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r>
              <a:rPr lang="en-IN" sz="3100" cap="none"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310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3100" cap="none"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Understanding Political Theory</a:t>
            </a:r>
            <a:r>
              <a:rPr lang="en-IN" sz="31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IN" sz="31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IN" sz="320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UNIT-I</a:t>
            </a:r>
            <a:r>
              <a:rPr lang="en-IN" sz="3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IN" sz="3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IN" sz="3200" cap="none"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Topic Name</a:t>
            </a:r>
            <a:r>
              <a:rPr lang="en-IN"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3200" cap="none"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Political? Theorizing Political</a:t>
            </a:r>
            <a:r>
              <a:rPr lang="en-IN" sz="3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IN" sz="3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en-IN" sz="31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704080"/>
            <a:ext cx="9144000" cy="751840"/>
          </a:xfrm>
        </p:spPr>
        <p:txBody>
          <a:bodyPr>
            <a:normAutofit fontScale="70000" lnSpcReduction="20000"/>
          </a:bodyPr>
          <a:lstStyle/>
          <a:p>
            <a:r>
              <a:rPr lang="en-IN" sz="3600"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Presented by</a:t>
            </a:r>
          </a:p>
          <a:p>
            <a:r>
              <a:rPr lang="en-IN" sz="3600" dirty="0" err="1"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Prof</a:t>
            </a:r>
            <a:r>
              <a:rPr lang="en-IN" sz="360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IN" sz="360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360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Gyanaranjan</a:t>
            </a:r>
            <a:r>
              <a:rPr lang="en-IN" sz="360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Swain</a:t>
            </a:r>
            <a:endParaRPr lang="en-IN" sz="3600"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837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94470-F226-4173-B17D-330A50442072}"/>
              </a:ext>
            </a:extLst>
          </p:cNvPr>
          <p:cNvSpPr txBox="1"/>
          <p:nvPr/>
        </p:nvSpPr>
        <p:spPr>
          <a:xfrm>
            <a:off x="359764" y="314793"/>
            <a:ext cx="11422505" cy="6555641"/>
          </a:xfrm>
          <a:prstGeom prst="rect">
            <a:avLst/>
          </a:prstGeom>
          <a:noFill/>
        </p:spPr>
        <p:txBody>
          <a:bodyPr wrap="square" rtlCol="0">
            <a:spAutoFit/>
          </a:bodyPr>
          <a:lstStyle/>
          <a:p>
            <a:r>
              <a:rPr lang="en-US" sz="2800" dirty="0"/>
              <a:t>4. The term ‘Political’ includes;</a:t>
            </a:r>
          </a:p>
          <a:p>
            <a:r>
              <a:rPr lang="en-US" sz="2800" dirty="0"/>
              <a:t>	1. Collective Power </a:t>
            </a:r>
          </a:p>
          <a:p>
            <a:r>
              <a:rPr lang="en-US" sz="2800" dirty="0"/>
              <a:t>	2. Good Life </a:t>
            </a:r>
          </a:p>
          <a:p>
            <a:r>
              <a:rPr lang="en-US" sz="2800" dirty="0"/>
              <a:t>	3. Ethical values </a:t>
            </a:r>
          </a:p>
          <a:p>
            <a:r>
              <a:rPr lang="en-US" sz="2800" dirty="0"/>
              <a:t>	4. Ones own Will</a:t>
            </a:r>
          </a:p>
          <a:p>
            <a:r>
              <a:rPr lang="en-US" sz="2800" dirty="0"/>
              <a:t>Choose the Correct answer;-</a:t>
            </a:r>
          </a:p>
          <a:p>
            <a:r>
              <a:rPr lang="en-US" sz="2800" dirty="0"/>
              <a:t>		a. 1,3,4    b. 1,2,4    c. 2,3,4     d. 1,2,3,4</a:t>
            </a:r>
          </a:p>
          <a:p>
            <a:endParaRPr lang="en-US" sz="2800" dirty="0"/>
          </a:p>
          <a:p>
            <a:r>
              <a:rPr lang="en-US" sz="2800" dirty="0"/>
              <a:t>5. In ancient Greek societies, decisions were made except;</a:t>
            </a:r>
          </a:p>
          <a:p>
            <a:r>
              <a:rPr lang="en-US" sz="2800" dirty="0"/>
              <a:t>	1. women </a:t>
            </a:r>
          </a:p>
          <a:p>
            <a:r>
              <a:rPr lang="en-US" sz="2800" dirty="0"/>
              <a:t>	2. Slaves </a:t>
            </a:r>
          </a:p>
          <a:p>
            <a:r>
              <a:rPr lang="en-US" sz="2800" dirty="0"/>
              <a:t>	3. Aliens </a:t>
            </a:r>
          </a:p>
          <a:p>
            <a:r>
              <a:rPr lang="en-US" sz="2800" dirty="0"/>
              <a:t>	4. adult male </a:t>
            </a:r>
          </a:p>
          <a:p>
            <a:r>
              <a:rPr lang="en-US" sz="2800" dirty="0"/>
              <a:t>	Choose the Correct answer;-</a:t>
            </a:r>
          </a:p>
          <a:p>
            <a:r>
              <a:rPr lang="en-US" sz="2800" dirty="0"/>
              <a:t>		a. 1,2 only      b. 2 only    c. 1,2,3 only       d. 1,4 only</a:t>
            </a:r>
          </a:p>
        </p:txBody>
      </p:sp>
    </p:spTree>
    <p:extLst>
      <p:ext uri="{BB962C8B-B14F-4D97-AF65-F5344CB8AC3E}">
        <p14:creationId xmlns:p14="http://schemas.microsoft.com/office/powerpoint/2010/main" val="250556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4" name="Picture 3">
            <a:extLst>
              <a:ext uri="{FF2B5EF4-FFF2-40B4-BE49-F238E27FC236}">
                <a16:creationId xmlns:a16="http://schemas.microsoft.com/office/drawing/2014/main" id="{13E37C6A-4E12-419B-B867-C56B2885EF46}"/>
              </a:ext>
            </a:extLst>
          </p:cNvPr>
          <p:cNvPicPr>
            <a:picLocks noChangeAspect="1"/>
          </p:cNvPicPr>
          <p:nvPr/>
        </p:nvPicPr>
        <p:blipFill>
          <a:blip r:embed="rId2"/>
          <a:stretch>
            <a:fillRect/>
          </a:stretch>
        </p:blipFill>
        <p:spPr>
          <a:xfrm>
            <a:off x="1310640" y="1259840"/>
            <a:ext cx="9580880" cy="4348480"/>
          </a:xfrm>
          <a:prstGeom prst="rect">
            <a:avLst/>
          </a:prstGeom>
        </p:spPr>
      </p:pic>
    </p:spTree>
    <p:extLst>
      <p:ext uri="{BB962C8B-B14F-4D97-AF65-F5344CB8AC3E}">
        <p14:creationId xmlns:p14="http://schemas.microsoft.com/office/powerpoint/2010/main" val="154469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Striped Right 1">
            <a:extLst>
              <a:ext uri="{FF2B5EF4-FFF2-40B4-BE49-F238E27FC236}">
                <a16:creationId xmlns:a16="http://schemas.microsoft.com/office/drawing/2014/main" id="{22FF78BE-AE54-404C-BF28-D453D279C355}"/>
              </a:ext>
            </a:extLst>
          </p:cNvPr>
          <p:cNvSpPr/>
          <p:nvPr/>
        </p:nvSpPr>
        <p:spPr>
          <a:xfrm>
            <a:off x="492369" y="436098"/>
            <a:ext cx="4839286" cy="844062"/>
          </a:xfrm>
          <a:prstGeom prst="stripedRightArrow">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Black" panose="020B0A04020102020204" pitchFamily="34" charset="0"/>
              </a:rPr>
              <a:t>What is politics?</a:t>
            </a:r>
          </a:p>
        </p:txBody>
      </p:sp>
      <p:sp>
        <p:nvSpPr>
          <p:cNvPr id="5" name="TextBox 4">
            <a:extLst>
              <a:ext uri="{FF2B5EF4-FFF2-40B4-BE49-F238E27FC236}">
                <a16:creationId xmlns:a16="http://schemas.microsoft.com/office/drawing/2014/main" id="{33AE808F-0C0A-491F-9D3F-82053D5E5DBB}"/>
              </a:ext>
            </a:extLst>
          </p:cNvPr>
          <p:cNvSpPr txBox="1"/>
          <p:nvPr/>
        </p:nvSpPr>
        <p:spPr>
          <a:xfrm>
            <a:off x="267286" y="1409228"/>
            <a:ext cx="11043139" cy="667394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Politics is the set of activities that are associated with making decisions in groups, or other forms of power relations among individuals, such as the distribution of resources or status. The branch of social science that studies politics and government is referred to as political science.</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Politics is about making agreements between people so that they can live together in groups such as tribes, cities, or countries. In large groups, such as countries, some people may spend a lot of their time making such agreements</a:t>
            </a:r>
            <a:r>
              <a:rPr lang="en-US" sz="2400" dirty="0"/>
              <a:t>.</a:t>
            </a:r>
          </a:p>
          <a:p>
            <a:pPr marL="342900" indent="-342900" algn="just">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99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0CF6F-D525-4596-8039-2D9741083279}"/>
              </a:ext>
            </a:extLst>
          </p:cNvPr>
          <p:cNvSpPr txBox="1"/>
          <p:nvPr/>
        </p:nvSpPr>
        <p:spPr>
          <a:xfrm>
            <a:off x="511126" y="309937"/>
            <a:ext cx="11169748" cy="640175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 process of determining how power and resources are distributed in a society without violence.</a:t>
            </a:r>
          </a:p>
          <a:p>
            <a:pPr marL="457200" indent="-457200" algn="just">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ability to get others to do what you want, Politics arranges our lives into some kind of social order.</a:t>
            </a:r>
          </a:p>
          <a:p>
            <a:pPr marL="457200" indent="-457200" algn="just">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Politics, in broadest sense, is the activity through which people make, preserve and amend the general rules under which they live.</a:t>
            </a:r>
          </a:p>
          <a:p>
            <a:pPr marL="457200" indent="-457200"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Politics as an academic discipline means that embraces a range of theoretical approaches and a variety of schools of analysis.</a:t>
            </a:r>
          </a:p>
          <a:p>
            <a:pPr marL="285750" indent="-285750" algn="just">
              <a:buFont typeface="Wingdings" panose="05000000000000000000" pitchFamily="2" charset="2"/>
              <a:buChar char="§"/>
            </a:pPr>
            <a:endParaRPr lang="en-US" dirty="0"/>
          </a:p>
          <a:p>
            <a:pPr marL="457200" indent="-457200" algn="just">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45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D21E3EFD-7DB1-4816-AEA2-D5A435384D4A}"/>
              </a:ext>
            </a:extLst>
          </p:cNvPr>
          <p:cNvSpPr/>
          <p:nvPr/>
        </p:nvSpPr>
        <p:spPr>
          <a:xfrm>
            <a:off x="196949" y="0"/>
            <a:ext cx="4220308" cy="77618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Notions of politics:</a:t>
            </a:r>
          </a:p>
        </p:txBody>
      </p:sp>
      <p:graphicFrame>
        <p:nvGraphicFramePr>
          <p:cNvPr id="6" name="Diagram 5">
            <a:extLst>
              <a:ext uri="{FF2B5EF4-FFF2-40B4-BE49-F238E27FC236}">
                <a16:creationId xmlns:a16="http://schemas.microsoft.com/office/drawing/2014/main" id="{E790E953-B2B7-45C4-8E99-103F0C6BBF8D}"/>
              </a:ext>
            </a:extLst>
          </p:cNvPr>
          <p:cNvGraphicFramePr/>
          <p:nvPr>
            <p:extLst/>
          </p:nvPr>
        </p:nvGraphicFramePr>
        <p:xfrm>
          <a:off x="0" y="667657"/>
          <a:ext cx="12373317" cy="607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5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1C361F0-2F3C-419E-978D-D78E7EBF1738}"/>
              </a:ext>
            </a:extLst>
          </p:cNvPr>
          <p:cNvSpPr/>
          <p:nvPr/>
        </p:nvSpPr>
        <p:spPr>
          <a:xfrm>
            <a:off x="436098" y="365760"/>
            <a:ext cx="4825219" cy="492369"/>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Characteristics of politics</a:t>
            </a:r>
          </a:p>
        </p:txBody>
      </p:sp>
      <p:graphicFrame>
        <p:nvGraphicFramePr>
          <p:cNvPr id="7" name="Diagram 6">
            <a:extLst>
              <a:ext uri="{FF2B5EF4-FFF2-40B4-BE49-F238E27FC236}">
                <a16:creationId xmlns:a16="http://schemas.microsoft.com/office/drawing/2014/main" id="{C0DC7EE9-15A3-448B-8BA1-B53BF0A341BC}"/>
              </a:ext>
            </a:extLst>
          </p:cNvPr>
          <p:cNvGraphicFramePr/>
          <p:nvPr>
            <p:extLst/>
          </p:nvPr>
        </p:nvGraphicFramePr>
        <p:xfrm>
          <a:off x="1398954" y="11979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74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C87B4-E6F8-4FF1-B174-7082227E90F9}"/>
              </a:ext>
            </a:extLst>
          </p:cNvPr>
          <p:cNvSpPr txBox="1"/>
          <p:nvPr/>
        </p:nvSpPr>
        <p:spPr>
          <a:xfrm>
            <a:off x="281354" y="309489"/>
            <a:ext cx="3179298" cy="461665"/>
          </a:xfrm>
          <a:prstGeom prst="rect">
            <a:avLst/>
          </a:prstGeom>
          <a:noFill/>
        </p:spPr>
        <p:txBody>
          <a:bodyPr wrap="square" rtlCol="0">
            <a:spAutoFit/>
          </a:bodyPr>
          <a:lstStyle/>
          <a:p>
            <a:r>
              <a:rPr lang="en-US" sz="2400" dirty="0">
                <a:latin typeface="Arial Black" panose="020B0A04020102020204" pitchFamily="34" charset="0"/>
              </a:rPr>
              <a:t>Defining politics: </a:t>
            </a:r>
          </a:p>
        </p:txBody>
      </p:sp>
      <p:sp>
        <p:nvSpPr>
          <p:cNvPr id="3" name="TextBox 2">
            <a:extLst>
              <a:ext uri="{FF2B5EF4-FFF2-40B4-BE49-F238E27FC236}">
                <a16:creationId xmlns:a16="http://schemas.microsoft.com/office/drawing/2014/main" id="{B7849C18-5461-4CB5-9970-A3830A32273C}"/>
              </a:ext>
            </a:extLst>
          </p:cNvPr>
          <p:cNvSpPr txBox="1"/>
          <p:nvPr/>
        </p:nvSpPr>
        <p:spPr>
          <a:xfrm>
            <a:off x="281354" y="942535"/>
            <a:ext cx="1067737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Politics is thus inextricably linked to phenomena of (1) conflict, (2) cooperation.</a:t>
            </a:r>
          </a:p>
        </p:txBody>
      </p:sp>
      <p:graphicFrame>
        <p:nvGraphicFramePr>
          <p:cNvPr id="4" name="Diagram 3">
            <a:extLst>
              <a:ext uri="{FF2B5EF4-FFF2-40B4-BE49-F238E27FC236}">
                <a16:creationId xmlns:a16="http://schemas.microsoft.com/office/drawing/2014/main" id="{034035A0-6198-4C1C-818E-5421FD4828E3}"/>
              </a:ext>
            </a:extLst>
          </p:cNvPr>
          <p:cNvGraphicFramePr/>
          <p:nvPr>
            <p:extLst/>
          </p:nvPr>
        </p:nvGraphicFramePr>
        <p:xfrm>
          <a:off x="653366" y="1439333"/>
          <a:ext cx="103053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777A1-6E3C-4BF0-9903-C731541C28CE}"/>
              </a:ext>
            </a:extLst>
          </p:cNvPr>
          <p:cNvSpPr txBox="1"/>
          <p:nvPr/>
        </p:nvSpPr>
        <p:spPr>
          <a:xfrm>
            <a:off x="351692" y="464234"/>
            <a:ext cx="4501662" cy="369332"/>
          </a:xfrm>
          <a:prstGeom prst="rect">
            <a:avLst/>
          </a:prstGeom>
          <a:noFill/>
        </p:spPr>
        <p:txBody>
          <a:bodyPr wrap="square" rtlCol="0">
            <a:spAutoFit/>
          </a:bodyPr>
          <a:lstStyle/>
          <a:p>
            <a:r>
              <a:rPr lang="en-US" dirty="0">
                <a:latin typeface="Arial Black" panose="020B0A04020102020204" pitchFamily="34" charset="0"/>
              </a:rPr>
              <a:t>Politics as the art of government</a:t>
            </a:r>
            <a:r>
              <a:rPr lang="en-US" dirty="0"/>
              <a:t>:</a:t>
            </a:r>
          </a:p>
        </p:txBody>
      </p:sp>
      <p:sp>
        <p:nvSpPr>
          <p:cNvPr id="3" name="TextBox 2">
            <a:extLst>
              <a:ext uri="{FF2B5EF4-FFF2-40B4-BE49-F238E27FC236}">
                <a16:creationId xmlns:a16="http://schemas.microsoft.com/office/drawing/2014/main" id="{55C4913E-F199-4DB7-9846-BF70B3133081}"/>
              </a:ext>
            </a:extLst>
          </p:cNvPr>
          <p:cNvSpPr txBox="1"/>
          <p:nvPr/>
        </p:nvSpPr>
        <p:spPr>
          <a:xfrm>
            <a:off x="5957667" y="1095715"/>
            <a:ext cx="506436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word ‘politics’ derived from </a:t>
            </a:r>
            <a:r>
              <a:rPr lang="en-US" sz="2400" i="1" dirty="0">
                <a:latin typeface="Times New Roman" panose="02020603050405020304" pitchFamily="18" charset="0"/>
                <a:cs typeface="Times New Roman" panose="02020603050405020304" pitchFamily="18" charset="0"/>
              </a:rPr>
              <a:t>polis</a:t>
            </a:r>
            <a:r>
              <a:rPr lang="en-US" sz="2400" dirty="0">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399FA873-AEDD-48BB-B40A-BF0A15DF7F53}"/>
              </a:ext>
            </a:extLst>
          </p:cNvPr>
          <p:cNvSpPr/>
          <p:nvPr/>
        </p:nvSpPr>
        <p:spPr>
          <a:xfrm>
            <a:off x="6096000" y="1895175"/>
            <a:ext cx="5866227" cy="1561514"/>
          </a:xfrm>
          <a:prstGeom prst="roundRect">
            <a:avLst/>
          </a:prstGeom>
          <a:solidFill>
            <a:srgbClr val="7030A0"/>
          </a:solidFill>
          <a:ln>
            <a:solidFill>
              <a:schemeClr val="accent4"/>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Polis: (Greek) city-state; classically understood to imply the highest or most desirable form of social organization.</a:t>
            </a:r>
          </a:p>
        </p:txBody>
      </p:sp>
      <p:sp>
        <p:nvSpPr>
          <p:cNvPr id="5" name="Arrow: Down 4">
            <a:extLst>
              <a:ext uri="{FF2B5EF4-FFF2-40B4-BE49-F238E27FC236}">
                <a16:creationId xmlns:a16="http://schemas.microsoft.com/office/drawing/2014/main" id="{360D128F-E253-49E0-BE93-61CCB0170DFE}"/>
              </a:ext>
            </a:extLst>
          </p:cNvPr>
          <p:cNvSpPr/>
          <p:nvPr/>
        </p:nvSpPr>
        <p:spPr>
          <a:xfrm>
            <a:off x="1645920" y="1557379"/>
            <a:ext cx="422031" cy="249411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AB596D0A-724F-4A94-8096-9DE43EBB9DF3}"/>
              </a:ext>
            </a:extLst>
          </p:cNvPr>
          <p:cNvSpPr txBox="1"/>
          <p:nvPr/>
        </p:nvSpPr>
        <p:spPr>
          <a:xfrm>
            <a:off x="351692" y="4518298"/>
            <a:ext cx="11211951"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b="1" i="1" dirty="0"/>
              <a:t>David Easton</a:t>
            </a:r>
            <a:r>
              <a:rPr lang="en-US" sz="2800" dirty="0"/>
              <a:t>; the study of politics is, in essence, to study government, or, more broadly, to the study of authority.</a:t>
            </a:r>
          </a:p>
        </p:txBody>
      </p:sp>
      <p:sp>
        <p:nvSpPr>
          <p:cNvPr id="8" name="TextBox 7">
            <a:extLst>
              <a:ext uri="{FF2B5EF4-FFF2-40B4-BE49-F238E27FC236}">
                <a16:creationId xmlns:a16="http://schemas.microsoft.com/office/drawing/2014/main" id="{17FFD8A0-5CD3-4C48-AB5E-920DA15E92A1}"/>
              </a:ext>
            </a:extLst>
          </p:cNvPr>
          <p:cNvSpPr txBox="1"/>
          <p:nvPr/>
        </p:nvSpPr>
        <p:spPr>
          <a:xfrm>
            <a:off x="351692" y="5472405"/>
            <a:ext cx="11366696" cy="1384995"/>
          </a:xfrm>
          <a:prstGeom prst="rect">
            <a:avLst/>
          </a:prstGeom>
          <a:noFill/>
        </p:spPr>
        <p:txBody>
          <a:bodyPr wrap="square" rtlCol="0">
            <a:spAutoFit/>
          </a:bodyPr>
          <a:lstStyle/>
          <a:p>
            <a:pPr marL="285750" indent="-285750">
              <a:buFont typeface="Wingdings" panose="05000000000000000000" pitchFamily="2" charset="2"/>
              <a:buChar char="Ø"/>
            </a:pPr>
            <a:r>
              <a:rPr lang="en-US" sz="2800" b="1" i="1" dirty="0"/>
              <a:t>Bismarck; </a:t>
            </a:r>
            <a:r>
              <a:rPr lang="en-US" sz="2800" dirty="0"/>
              <a:t>pointed out that ‘ the study of politics is an art of government, the exercise of control within society through the making and enforcement of collective decision.</a:t>
            </a:r>
          </a:p>
        </p:txBody>
      </p:sp>
    </p:spTree>
    <p:extLst>
      <p:ext uri="{BB962C8B-B14F-4D97-AF65-F5344CB8AC3E}">
        <p14:creationId xmlns:p14="http://schemas.microsoft.com/office/powerpoint/2010/main" val="236940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8440CC-04C3-4C0A-9952-C7B3B06DC3CE}"/>
              </a:ext>
            </a:extLst>
          </p:cNvPr>
          <p:cNvSpPr txBox="1"/>
          <p:nvPr/>
        </p:nvSpPr>
        <p:spPr>
          <a:xfrm>
            <a:off x="239151" y="182880"/>
            <a:ext cx="4853354" cy="400110"/>
          </a:xfrm>
          <a:prstGeom prst="rect">
            <a:avLst/>
          </a:prstGeom>
          <a:noFill/>
        </p:spPr>
        <p:txBody>
          <a:bodyPr wrap="square" rtlCol="0">
            <a:spAutoFit/>
          </a:bodyPr>
          <a:lstStyle/>
          <a:p>
            <a:r>
              <a:rPr lang="en-US" sz="2000" dirty="0">
                <a:latin typeface="Arial Black" panose="020B0A04020102020204" pitchFamily="34" charset="0"/>
              </a:rPr>
              <a:t>Politics as public affairs;</a:t>
            </a:r>
          </a:p>
        </p:txBody>
      </p:sp>
      <p:sp>
        <p:nvSpPr>
          <p:cNvPr id="3" name="TextBox 2">
            <a:extLst>
              <a:ext uri="{FF2B5EF4-FFF2-40B4-BE49-F238E27FC236}">
                <a16:creationId xmlns:a16="http://schemas.microsoft.com/office/drawing/2014/main" id="{A04DFC43-BE99-4F9D-8EB5-7D7FF5E7B9E4}"/>
              </a:ext>
            </a:extLst>
          </p:cNvPr>
          <p:cNvSpPr txBox="1"/>
          <p:nvPr/>
        </p:nvSpPr>
        <p:spPr>
          <a:xfrm>
            <a:off x="886264" y="795376"/>
            <a:ext cx="11451101" cy="1200329"/>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In </a:t>
            </a:r>
            <a:r>
              <a:rPr lang="en-US" sz="2400" b="1" i="1" dirty="0">
                <a:latin typeface="Times New Roman" panose="02020603050405020304" pitchFamily="18" charset="0"/>
                <a:cs typeface="Times New Roman" panose="02020603050405020304" pitchFamily="18" charset="0"/>
              </a:rPr>
              <a:t>politics</a:t>
            </a:r>
            <a:r>
              <a:rPr lang="en-US" sz="2400" i="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Aristotle </a:t>
            </a:r>
            <a:r>
              <a:rPr lang="en-US" sz="2400" dirty="0">
                <a:latin typeface="Times New Roman" panose="02020603050405020304" pitchFamily="18" charset="0"/>
                <a:cs typeface="Times New Roman" panose="02020603050405020304" pitchFamily="18" charset="0"/>
              </a:rPr>
              <a:t>man is by nature a political animal; by which he meant that it is only within a political community that human beings can live a ‘good life’. So he called it is the ‘master science’.</a:t>
            </a:r>
            <a:endParaRPr lang="en-US" sz="24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9AD9A67-60C7-4ABF-B900-C1B5F855119A}"/>
              </a:ext>
            </a:extLst>
          </p:cNvPr>
          <p:cNvSpPr txBox="1"/>
          <p:nvPr/>
        </p:nvSpPr>
        <p:spPr>
          <a:xfrm>
            <a:off x="738554" y="2142681"/>
            <a:ext cx="5584874" cy="461665"/>
          </a:xfrm>
          <a:prstGeom prst="rect">
            <a:avLst/>
          </a:prstGeom>
          <a:noFill/>
        </p:spPr>
        <p:txBody>
          <a:bodyPr wrap="square" rtlCol="0">
            <a:spAutoFit/>
          </a:bodyPr>
          <a:lstStyle/>
          <a:p>
            <a:r>
              <a:rPr lang="en-US" sz="2400" dirty="0"/>
              <a:t>Politics endorse two viewpoints; </a:t>
            </a:r>
          </a:p>
        </p:txBody>
      </p:sp>
      <p:graphicFrame>
        <p:nvGraphicFramePr>
          <p:cNvPr id="5" name="Diagram 4">
            <a:extLst>
              <a:ext uri="{FF2B5EF4-FFF2-40B4-BE49-F238E27FC236}">
                <a16:creationId xmlns:a16="http://schemas.microsoft.com/office/drawing/2014/main" id="{1086B3D5-441E-4443-886D-FC51DE3032D7}"/>
              </a:ext>
            </a:extLst>
          </p:cNvPr>
          <p:cNvGraphicFramePr/>
          <p:nvPr>
            <p:extLst/>
          </p:nvPr>
        </p:nvGraphicFramePr>
        <p:xfrm>
          <a:off x="4732997" y="1730326"/>
          <a:ext cx="8128000" cy="512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or: Elbow 8">
            <a:extLst>
              <a:ext uri="{FF2B5EF4-FFF2-40B4-BE49-F238E27FC236}">
                <a16:creationId xmlns:a16="http://schemas.microsoft.com/office/drawing/2014/main" id="{084B72AB-B266-407A-852B-E81A38C95F6E}"/>
              </a:ext>
            </a:extLst>
          </p:cNvPr>
          <p:cNvCxnSpPr>
            <a:cxnSpLocks/>
          </p:cNvCxnSpPr>
          <p:nvPr/>
        </p:nvCxnSpPr>
        <p:spPr>
          <a:xfrm rot="16200000" flipH="1">
            <a:off x="-112542" y="1425582"/>
            <a:ext cx="4023360" cy="2926080"/>
          </a:xfrm>
          <a:prstGeom prst="bentConnector3">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9BB4EA73-975E-496A-A26C-D7D4754D8DFB}"/>
              </a:ext>
            </a:extLst>
          </p:cNvPr>
          <p:cNvSpPr/>
          <p:nvPr/>
        </p:nvSpPr>
        <p:spPr>
          <a:xfrm>
            <a:off x="3629465" y="4900302"/>
            <a:ext cx="1103532" cy="461665"/>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589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3716B-C544-472C-A78E-2DEF095CF434}"/>
              </a:ext>
            </a:extLst>
          </p:cNvPr>
          <p:cNvSpPr txBox="1"/>
          <p:nvPr/>
        </p:nvSpPr>
        <p:spPr>
          <a:xfrm>
            <a:off x="450166" y="267286"/>
            <a:ext cx="5205046" cy="400110"/>
          </a:xfrm>
          <a:prstGeom prst="rect">
            <a:avLst/>
          </a:prstGeom>
          <a:noFill/>
        </p:spPr>
        <p:txBody>
          <a:bodyPr wrap="square" rtlCol="0">
            <a:spAutoFit/>
          </a:bodyPr>
          <a:lstStyle/>
          <a:p>
            <a:r>
              <a:rPr lang="en-US" sz="2000" dirty="0">
                <a:latin typeface="Arial Black" panose="020B0A04020102020204" pitchFamily="34" charset="0"/>
              </a:rPr>
              <a:t>Politics as power</a:t>
            </a:r>
            <a:r>
              <a:rPr lang="en-US" dirty="0"/>
              <a:t>;</a:t>
            </a:r>
          </a:p>
        </p:txBody>
      </p:sp>
      <p:sp>
        <p:nvSpPr>
          <p:cNvPr id="3" name="TextBox 2">
            <a:extLst>
              <a:ext uri="{FF2B5EF4-FFF2-40B4-BE49-F238E27FC236}">
                <a16:creationId xmlns:a16="http://schemas.microsoft.com/office/drawing/2014/main" id="{EB057972-4A04-46C5-A3CB-DD2D78A10D05}"/>
              </a:ext>
            </a:extLst>
          </p:cNvPr>
          <p:cNvSpPr txBox="1"/>
          <p:nvPr/>
        </p:nvSpPr>
        <p:spPr>
          <a:xfrm>
            <a:off x="450166" y="751802"/>
            <a:ext cx="10635176"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t>Steven Lukes</a:t>
            </a:r>
            <a:r>
              <a:rPr lang="en-US" sz="2000" dirty="0"/>
              <a:t>, in his book </a:t>
            </a:r>
            <a:r>
              <a:rPr lang="en-US" sz="2000" b="1" i="1" dirty="0"/>
              <a:t>Power: A Radical View</a:t>
            </a:r>
            <a:r>
              <a:rPr lang="en-US" sz="2000" dirty="0"/>
              <a:t>, conceptualize three faces of political power</a:t>
            </a:r>
            <a:r>
              <a:rPr lang="en-US" dirty="0"/>
              <a:t>.</a:t>
            </a:r>
          </a:p>
        </p:txBody>
      </p:sp>
      <p:graphicFrame>
        <p:nvGraphicFramePr>
          <p:cNvPr id="4" name="Diagram 3">
            <a:extLst>
              <a:ext uri="{FF2B5EF4-FFF2-40B4-BE49-F238E27FC236}">
                <a16:creationId xmlns:a16="http://schemas.microsoft.com/office/drawing/2014/main" id="{A7937A54-2F75-41AF-BA60-1C07B7F2F242}"/>
              </a:ext>
            </a:extLst>
          </p:cNvPr>
          <p:cNvGraphicFramePr/>
          <p:nvPr>
            <p:extLst/>
          </p:nvPr>
        </p:nvGraphicFramePr>
        <p:xfrm>
          <a:off x="688535" y="1744395"/>
          <a:ext cx="10814929" cy="497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8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A6C31-E6CB-4E85-B255-FF89BE158F92}"/>
              </a:ext>
            </a:extLst>
          </p:cNvPr>
          <p:cNvPicPr>
            <a:picLocks noChangeAspect="1"/>
          </p:cNvPicPr>
          <p:nvPr/>
        </p:nvPicPr>
        <p:blipFill>
          <a:blip r:embed="rId2"/>
          <a:stretch>
            <a:fillRect/>
          </a:stretch>
        </p:blipFill>
        <p:spPr>
          <a:xfrm>
            <a:off x="0" y="1758462"/>
            <a:ext cx="12192000" cy="5099538"/>
          </a:xfrm>
          <a:prstGeom prst="rect">
            <a:avLst/>
          </a:prstGeom>
        </p:spPr>
      </p:pic>
      <p:sp>
        <p:nvSpPr>
          <p:cNvPr id="3" name="TextBox 2">
            <a:extLst>
              <a:ext uri="{FF2B5EF4-FFF2-40B4-BE49-F238E27FC236}">
                <a16:creationId xmlns:a16="http://schemas.microsoft.com/office/drawing/2014/main" id="{344D3895-D6CA-4825-ADAD-71026F264ACD}"/>
              </a:ext>
            </a:extLst>
          </p:cNvPr>
          <p:cNvSpPr txBox="1"/>
          <p:nvPr/>
        </p:nvSpPr>
        <p:spPr>
          <a:xfrm>
            <a:off x="337624" y="281354"/>
            <a:ext cx="7849773" cy="1015663"/>
          </a:xfrm>
          <a:prstGeom prst="rect">
            <a:avLst/>
          </a:prstGeom>
          <a:noFill/>
        </p:spPr>
        <p:txBody>
          <a:bodyPr wrap="square" rtlCol="0">
            <a:spAutoFit/>
          </a:bodyPr>
          <a:lstStyle/>
          <a:p>
            <a:r>
              <a:rPr lang="en-US" sz="6000" dirty="0">
                <a:solidFill>
                  <a:srgbClr val="00B050"/>
                </a:solidFill>
                <a:latin typeface="Algerian" panose="04020705040A02060702" pitchFamily="82" charset="0"/>
              </a:rPr>
              <a:t>What is political</a:t>
            </a:r>
            <a:r>
              <a:rPr lang="en-US" sz="6000" dirty="0" smtClean="0">
                <a:solidFill>
                  <a:srgbClr val="00B050"/>
                </a:solidFill>
                <a:latin typeface="Algerian" panose="04020705040A02060702" pitchFamily="82" charset="0"/>
              </a:rPr>
              <a:t>?</a:t>
            </a:r>
          </a:p>
        </p:txBody>
      </p:sp>
    </p:spTree>
    <p:extLst>
      <p:ext uri="{BB962C8B-B14F-4D97-AF65-F5344CB8AC3E}">
        <p14:creationId xmlns:p14="http://schemas.microsoft.com/office/powerpoint/2010/main" val="38228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5B9B55-A19C-4452-BCE4-F2AE3198CDEF}"/>
              </a:ext>
            </a:extLst>
          </p:cNvPr>
          <p:cNvGrpSpPr/>
          <p:nvPr/>
        </p:nvGrpSpPr>
        <p:grpSpPr>
          <a:xfrm>
            <a:off x="3213687" y="2287794"/>
            <a:ext cx="8128000" cy="647595"/>
            <a:chOff x="0" y="61263"/>
            <a:chExt cx="8128000" cy="647595"/>
          </a:xfrm>
          <a:scene3d>
            <a:camera prst="orthographicFront"/>
            <a:lightRig rig="flat" dir="t"/>
          </a:scene3d>
        </p:grpSpPr>
        <p:sp>
          <p:nvSpPr>
            <p:cNvPr id="12" name="Rectangle: Rounded Corners 11">
              <a:extLst>
                <a:ext uri="{FF2B5EF4-FFF2-40B4-BE49-F238E27FC236}">
                  <a16:creationId xmlns:a16="http://schemas.microsoft.com/office/drawing/2014/main" id="{C37CDD15-568B-4D11-B36F-34F6ACF9C6E7}"/>
                </a:ext>
              </a:extLst>
            </p:cNvPr>
            <p:cNvSpPr/>
            <p:nvPr/>
          </p:nvSpPr>
          <p:spPr>
            <a:xfrm>
              <a:off x="0" y="61263"/>
              <a:ext cx="8128000" cy="647595"/>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Rectangle: Rounded Corners 4">
              <a:extLst>
                <a:ext uri="{FF2B5EF4-FFF2-40B4-BE49-F238E27FC236}">
                  <a16:creationId xmlns:a16="http://schemas.microsoft.com/office/drawing/2014/main" id="{ED060793-939D-4900-BE39-27DB96D0C3A9}"/>
                </a:ext>
              </a:extLst>
            </p:cNvPr>
            <p:cNvSpPr txBox="1"/>
            <p:nvPr/>
          </p:nvSpPr>
          <p:spPr>
            <a:xfrm>
              <a:off x="31613" y="92876"/>
              <a:ext cx="8064774" cy="5843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1st</a:t>
              </a:r>
            </a:p>
          </p:txBody>
        </p:sp>
      </p:grpSp>
      <p:grpSp>
        <p:nvGrpSpPr>
          <p:cNvPr id="3" name="Group 2">
            <a:extLst>
              <a:ext uri="{FF2B5EF4-FFF2-40B4-BE49-F238E27FC236}">
                <a16:creationId xmlns:a16="http://schemas.microsoft.com/office/drawing/2014/main" id="{9A02CD3C-6102-44FD-816D-75A5AE563B58}"/>
              </a:ext>
            </a:extLst>
          </p:cNvPr>
          <p:cNvGrpSpPr/>
          <p:nvPr/>
        </p:nvGrpSpPr>
        <p:grpSpPr>
          <a:xfrm>
            <a:off x="2032000" y="2625581"/>
            <a:ext cx="9045877" cy="1343330"/>
            <a:chOff x="0" y="708858"/>
            <a:chExt cx="9045877" cy="1343330"/>
          </a:xfrm>
        </p:grpSpPr>
        <p:sp>
          <p:nvSpPr>
            <p:cNvPr id="10" name="Rectangle 9">
              <a:extLst>
                <a:ext uri="{FF2B5EF4-FFF2-40B4-BE49-F238E27FC236}">
                  <a16:creationId xmlns:a16="http://schemas.microsoft.com/office/drawing/2014/main" id="{4D438CBF-2C1B-4827-8B92-7BCC3B63E9C8}"/>
                </a:ext>
              </a:extLst>
            </p:cNvPr>
            <p:cNvSpPr/>
            <p:nvPr/>
          </p:nvSpPr>
          <p:spPr>
            <a:xfrm>
              <a:off x="0" y="708858"/>
              <a:ext cx="8128000" cy="950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628FA368-59CA-4CD1-BE12-7B8BF62D590F}"/>
                </a:ext>
              </a:extLst>
            </p:cNvPr>
            <p:cNvSpPr txBox="1"/>
            <p:nvPr/>
          </p:nvSpPr>
          <p:spPr>
            <a:xfrm>
              <a:off x="917877" y="1102058"/>
              <a:ext cx="8128000" cy="950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Politics is only concerned with public sector, with parliaments, elections, cabinets, and has little relevance to other sphere of human activity.</a:t>
              </a:r>
            </a:p>
          </p:txBody>
        </p:sp>
      </p:grpSp>
      <p:grpSp>
        <p:nvGrpSpPr>
          <p:cNvPr id="4" name="Group 3">
            <a:extLst>
              <a:ext uri="{FF2B5EF4-FFF2-40B4-BE49-F238E27FC236}">
                <a16:creationId xmlns:a16="http://schemas.microsoft.com/office/drawing/2014/main" id="{43B5E733-457E-48FE-8EAA-8AF6D2B84276}"/>
              </a:ext>
            </a:extLst>
          </p:cNvPr>
          <p:cNvGrpSpPr/>
          <p:nvPr/>
        </p:nvGrpSpPr>
        <p:grpSpPr>
          <a:xfrm>
            <a:off x="3245300" y="4217457"/>
            <a:ext cx="8128000" cy="647595"/>
            <a:chOff x="0" y="1658988"/>
            <a:chExt cx="8128000" cy="647595"/>
          </a:xfrm>
          <a:scene3d>
            <a:camera prst="orthographicFront"/>
            <a:lightRig rig="flat" dir="t"/>
          </a:scene3d>
        </p:grpSpPr>
        <p:sp>
          <p:nvSpPr>
            <p:cNvPr id="8" name="Rectangle: Rounded Corners 7">
              <a:extLst>
                <a:ext uri="{FF2B5EF4-FFF2-40B4-BE49-F238E27FC236}">
                  <a16:creationId xmlns:a16="http://schemas.microsoft.com/office/drawing/2014/main" id="{EF5DEB89-5EED-4814-BD65-4C76EC442A14}"/>
                </a:ext>
              </a:extLst>
            </p:cNvPr>
            <p:cNvSpPr/>
            <p:nvPr/>
          </p:nvSpPr>
          <p:spPr>
            <a:xfrm>
              <a:off x="0" y="1658988"/>
              <a:ext cx="8128000" cy="647595"/>
            </a:xfrm>
            <a:prstGeom prst="roundRect">
              <a:avLst/>
            </a:prstGeom>
            <a:sp3d prstMaterial="dkEdge">
              <a:bevelT w="8200" h="38100"/>
            </a:sp3d>
          </p:spPr>
          <p:style>
            <a:lnRef idx="0">
              <a:schemeClr val="lt1">
                <a:hueOff val="0"/>
                <a:satOff val="0"/>
                <a:lumOff val="0"/>
                <a:alphaOff val="0"/>
              </a:schemeClr>
            </a:lnRef>
            <a:fillRef idx="2">
              <a:schemeClr val="accent3">
                <a:hueOff val="2710599"/>
                <a:satOff val="100000"/>
                <a:lumOff val="-14706"/>
                <a:alphaOff val="0"/>
              </a:schemeClr>
            </a:fillRef>
            <a:effectRef idx="1">
              <a:schemeClr val="accent3">
                <a:hueOff val="2710599"/>
                <a:satOff val="100000"/>
                <a:lumOff val="-14706"/>
                <a:alphaOff val="0"/>
              </a:schemeClr>
            </a:effectRef>
            <a:fontRef idx="minor">
              <a:schemeClr val="dk1"/>
            </a:fontRef>
          </p:style>
        </p:sp>
        <p:sp>
          <p:nvSpPr>
            <p:cNvPr id="9" name="Rectangle: Rounded Corners 8">
              <a:extLst>
                <a:ext uri="{FF2B5EF4-FFF2-40B4-BE49-F238E27FC236}">
                  <a16:creationId xmlns:a16="http://schemas.microsoft.com/office/drawing/2014/main" id="{BA9329F2-6DFE-4AEF-9AC4-57D99B5810CC}"/>
                </a:ext>
              </a:extLst>
            </p:cNvPr>
            <p:cNvSpPr txBox="1"/>
            <p:nvPr/>
          </p:nvSpPr>
          <p:spPr>
            <a:xfrm>
              <a:off x="31613" y="1690601"/>
              <a:ext cx="8064774" cy="5843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2nd</a:t>
              </a:r>
            </a:p>
          </p:txBody>
        </p:sp>
      </p:grpSp>
      <p:grpSp>
        <p:nvGrpSpPr>
          <p:cNvPr id="5" name="Group 4">
            <a:extLst>
              <a:ext uri="{FF2B5EF4-FFF2-40B4-BE49-F238E27FC236}">
                <a16:creationId xmlns:a16="http://schemas.microsoft.com/office/drawing/2014/main" id="{6E3C5CAF-D287-4007-8A53-B7F6BE86EEB4}"/>
              </a:ext>
            </a:extLst>
          </p:cNvPr>
          <p:cNvGrpSpPr/>
          <p:nvPr/>
        </p:nvGrpSpPr>
        <p:grpSpPr>
          <a:xfrm>
            <a:off x="1654342" y="4355935"/>
            <a:ext cx="9423535" cy="1372084"/>
            <a:chOff x="0" y="2306583"/>
            <a:chExt cx="9423535" cy="1372084"/>
          </a:xfrm>
        </p:grpSpPr>
        <p:sp>
          <p:nvSpPr>
            <p:cNvPr id="6" name="Rectangle 5">
              <a:extLst>
                <a:ext uri="{FF2B5EF4-FFF2-40B4-BE49-F238E27FC236}">
                  <a16:creationId xmlns:a16="http://schemas.microsoft.com/office/drawing/2014/main" id="{7F1BBB88-E618-4E08-B122-45FAC496D7C9}"/>
                </a:ext>
              </a:extLst>
            </p:cNvPr>
            <p:cNvSpPr/>
            <p:nvPr/>
          </p:nvSpPr>
          <p:spPr>
            <a:xfrm>
              <a:off x="0" y="2306583"/>
              <a:ext cx="8128000" cy="656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CF32C1A6-5EAF-4725-A972-06FF0AFC8C8F}"/>
                </a:ext>
              </a:extLst>
            </p:cNvPr>
            <p:cNvSpPr txBox="1"/>
            <p:nvPr/>
          </p:nvSpPr>
          <p:spPr>
            <a:xfrm>
              <a:off x="1295535" y="3021960"/>
              <a:ext cx="8128000" cy="656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Confusing politics ( party politics, political opinion, party politician seeking power).</a:t>
              </a:r>
            </a:p>
          </p:txBody>
        </p:sp>
      </p:grpSp>
      <p:sp>
        <p:nvSpPr>
          <p:cNvPr id="14" name="Rectangle 13">
            <a:extLst>
              <a:ext uri="{FF2B5EF4-FFF2-40B4-BE49-F238E27FC236}">
                <a16:creationId xmlns:a16="http://schemas.microsoft.com/office/drawing/2014/main" id="{5A3A3D14-F358-4B9D-8D18-4092AF7365CA}"/>
              </a:ext>
            </a:extLst>
          </p:cNvPr>
          <p:cNvSpPr/>
          <p:nvPr/>
        </p:nvSpPr>
        <p:spPr>
          <a:xfrm>
            <a:off x="531447" y="191039"/>
            <a:ext cx="6096000" cy="1815882"/>
          </a:xfrm>
          <a:prstGeom prst="rect">
            <a:avLst/>
          </a:prstGeom>
        </p:spPr>
        <p:txBody>
          <a:bodyPr>
            <a:spAutoFit/>
          </a:bodyPr>
          <a:lstStyle/>
          <a:p>
            <a:pPr marL="285750" indent="-285750" algn="just">
              <a:buFont typeface="Wingdings" panose="05000000000000000000" pitchFamily="2" charset="2"/>
              <a:buChar char="Ø"/>
            </a:pPr>
            <a:r>
              <a:rPr lang="en-US" sz="2800" b="1" u="sng" dirty="0">
                <a:latin typeface="Times New Roman" panose="02020603050405020304" pitchFamily="18" charset="0"/>
                <a:cs typeface="Times New Roman" panose="02020603050405020304" pitchFamily="18" charset="0"/>
              </a:rPr>
              <a:t>Alan Ball</a:t>
            </a:r>
            <a:r>
              <a:rPr lang="en-US" sz="2800" dirty="0">
                <a:latin typeface="Times New Roman" panose="02020603050405020304" pitchFamily="18" charset="0"/>
                <a:cs typeface="Times New Roman" panose="02020603050405020304" pitchFamily="18" charset="0"/>
              </a:rPr>
              <a:t>, in his </a:t>
            </a:r>
            <a:r>
              <a:rPr lang="en-US" sz="2800" b="1" i="1" dirty="0">
                <a:latin typeface="Times New Roman" panose="02020603050405020304" pitchFamily="18" charset="0"/>
                <a:cs typeface="Times New Roman" panose="02020603050405020304" pitchFamily="18" charset="0"/>
              </a:rPr>
              <a:t>modern politics and government </a:t>
            </a:r>
            <a:r>
              <a:rPr lang="en-US" sz="2800" dirty="0">
                <a:latin typeface="Times New Roman" panose="02020603050405020304" pitchFamily="18" charset="0"/>
                <a:cs typeface="Times New Roman" panose="02020603050405020304" pitchFamily="18" charset="0"/>
              </a:rPr>
              <a:t>(1988) has indicated </a:t>
            </a:r>
            <a:r>
              <a:rPr lang="en-US" sz="2800" b="1" dirty="0">
                <a:latin typeface="Times New Roman" panose="02020603050405020304" pitchFamily="18" charset="0"/>
                <a:cs typeface="Times New Roman" panose="02020603050405020304" pitchFamily="18" charset="0"/>
              </a:rPr>
              <a:t>two</a:t>
            </a:r>
            <a:r>
              <a:rPr lang="en-US" sz="2800" dirty="0">
                <a:latin typeface="Times New Roman" panose="02020603050405020304" pitchFamily="18" charset="0"/>
                <a:cs typeface="Times New Roman" panose="02020603050405020304" pitchFamily="18" charset="0"/>
              </a:rPr>
              <a:t> problems arising from the general impression about political activity.</a:t>
            </a:r>
          </a:p>
        </p:txBody>
      </p:sp>
    </p:spTree>
    <p:extLst>
      <p:ext uri="{BB962C8B-B14F-4D97-AF65-F5344CB8AC3E}">
        <p14:creationId xmlns:p14="http://schemas.microsoft.com/office/powerpoint/2010/main" val="141911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5694EF-7AA9-481A-8FDD-C5AEC942506C}"/>
              </a:ext>
            </a:extLst>
          </p:cNvPr>
          <p:cNvSpPr/>
          <p:nvPr/>
        </p:nvSpPr>
        <p:spPr>
          <a:xfrm>
            <a:off x="1603718" y="464234"/>
            <a:ext cx="7315200" cy="15193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Easton's view of politics as</a:t>
            </a:r>
          </a:p>
          <a:p>
            <a:pPr algn="ctr"/>
            <a:r>
              <a:rPr lang="en-US" sz="2800" dirty="0">
                <a:latin typeface="Arial Black" panose="020B0A04020102020204" pitchFamily="34" charset="0"/>
              </a:rPr>
              <a:t>‘Authoritative Allocation of Values’</a:t>
            </a:r>
          </a:p>
        </p:txBody>
      </p:sp>
      <p:graphicFrame>
        <p:nvGraphicFramePr>
          <p:cNvPr id="3" name="Diagram 2">
            <a:extLst>
              <a:ext uri="{FF2B5EF4-FFF2-40B4-BE49-F238E27FC236}">
                <a16:creationId xmlns:a16="http://schemas.microsoft.com/office/drawing/2014/main" id="{FA99915D-BCD3-47C8-91AD-97AD4B0E9B9D}"/>
              </a:ext>
            </a:extLst>
          </p:cNvPr>
          <p:cNvGraphicFramePr/>
          <p:nvPr>
            <p:extLst/>
          </p:nvPr>
        </p:nvGraphicFramePr>
        <p:xfrm>
          <a:off x="2032000" y="2208628"/>
          <a:ext cx="8128000" cy="418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77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BEFF1E-21C7-48B6-877F-7C5776755CA4}"/>
              </a:ext>
            </a:extLst>
          </p:cNvPr>
          <p:cNvSpPr/>
          <p:nvPr/>
        </p:nvSpPr>
        <p:spPr>
          <a:xfrm>
            <a:off x="679938" y="189914"/>
            <a:ext cx="10832123" cy="212422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800" dirty="0">
                <a:latin typeface="Times New Roman" panose="02020603050405020304" pitchFamily="18" charset="0"/>
                <a:cs typeface="Times New Roman" panose="02020603050405020304" pitchFamily="18" charset="0"/>
              </a:rPr>
              <a:t>Easton: Decision  refers to the ‘selection among alternatives’; policy implies arriving at a decision as well as its implementation: ‘ a policy is authoritative when the people whom it is intended to apply or who are affected by it consider that they must or ought to obey( not brute force).</a:t>
            </a:r>
          </a:p>
        </p:txBody>
      </p:sp>
      <p:sp>
        <p:nvSpPr>
          <p:cNvPr id="3" name="Arrow: Down 2">
            <a:extLst>
              <a:ext uri="{FF2B5EF4-FFF2-40B4-BE49-F238E27FC236}">
                <a16:creationId xmlns:a16="http://schemas.microsoft.com/office/drawing/2014/main" id="{DF12C5F8-592E-4390-8FD0-D53384353182}"/>
              </a:ext>
            </a:extLst>
          </p:cNvPr>
          <p:cNvSpPr/>
          <p:nvPr/>
        </p:nvSpPr>
        <p:spPr>
          <a:xfrm>
            <a:off x="5875606" y="2474155"/>
            <a:ext cx="351692" cy="59084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3">
            <a:extLst>
              <a:ext uri="{FF2B5EF4-FFF2-40B4-BE49-F238E27FC236}">
                <a16:creationId xmlns:a16="http://schemas.microsoft.com/office/drawing/2014/main" id="{305E0C9E-6D0F-4BFA-95C7-5384D6390C2C}"/>
              </a:ext>
            </a:extLst>
          </p:cNvPr>
          <p:cNvSpPr/>
          <p:nvPr/>
        </p:nvSpPr>
        <p:spPr>
          <a:xfrm>
            <a:off x="679938" y="3225018"/>
            <a:ext cx="11094720" cy="3368822"/>
          </a:xfrm>
          <a:prstGeom prst="round2DiagRect">
            <a:avLst/>
          </a:prstGeom>
          <a:solidFill>
            <a:srgbClr val="002060"/>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u="sng" dirty="0">
              <a:latin typeface="Times New Roman" panose="02020603050405020304" pitchFamily="18" charset="0"/>
              <a:cs typeface="Times New Roman" panose="02020603050405020304" pitchFamily="18" charset="0"/>
            </a:endParaRPr>
          </a:p>
          <a:p>
            <a:pPr algn="just"/>
            <a:r>
              <a:rPr lang="en-US" sz="2800" b="1" u="sng" dirty="0">
                <a:latin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cs typeface="Times New Roman" panose="02020603050405020304" pitchFamily="18" charset="0"/>
              </a:rPr>
              <a:t>the authority has to be render some populistic policies  or resources (values), which distribution should be equal among the individuals or groups (allocation) in a legitimate way.</a:t>
            </a:r>
          </a:p>
          <a:p>
            <a:pPr algn="just"/>
            <a:r>
              <a:rPr lang="en-US" sz="2800" dirty="0">
                <a:latin typeface="Times New Roman" panose="02020603050405020304" pitchFamily="18" charset="0"/>
                <a:cs typeface="Times New Roman" panose="02020603050405020304" pitchFamily="18" charset="0"/>
              </a:rPr>
              <a:t>Such as health, education, job, road construction, infrastructure development etc.</a:t>
            </a:r>
          </a:p>
          <a:p>
            <a:pPr algn="just"/>
            <a:r>
              <a:rPr lang="en-US" sz="2800" dirty="0" err="1">
                <a:latin typeface="Times New Roman" panose="02020603050405020304" pitchFamily="18" charset="0"/>
                <a:cs typeface="Times New Roman" panose="02020603050405020304" pitchFamily="18" charset="0"/>
              </a:rPr>
              <a:t>Aushman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bharat</a:t>
            </a:r>
            <a:r>
              <a:rPr lang="en-US" sz="2800" dirty="0">
                <a:latin typeface="Times New Roman" panose="02020603050405020304" pitchFamily="18" charset="0"/>
                <a:cs typeface="Times New Roman" panose="02020603050405020304" pitchFamily="18" charset="0"/>
              </a:rPr>
              <a:t> yojana, </a:t>
            </a:r>
            <a:r>
              <a:rPr lang="en-US" sz="2800" dirty="0" err="1">
                <a:latin typeface="Times New Roman" panose="02020603050405020304" pitchFamily="18" charset="0"/>
                <a:cs typeface="Times New Roman" panose="02020603050405020304" pitchFamily="18" charset="0"/>
              </a:rPr>
              <a:t>beti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bachao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padhao</a:t>
            </a:r>
            <a:r>
              <a:rPr lang="en-US" sz="2800" dirty="0">
                <a:latin typeface="Times New Roman" panose="02020603050405020304" pitchFamily="18" charset="0"/>
                <a:cs typeface="Times New Roman" panose="02020603050405020304" pitchFamily="18" charset="0"/>
              </a:rPr>
              <a:t>, pm </a:t>
            </a:r>
            <a:r>
              <a:rPr lang="en-US" sz="2800" dirty="0" err="1">
                <a:latin typeface="Times New Roman" panose="02020603050405020304" pitchFamily="18" charset="0"/>
                <a:cs typeface="Times New Roman" panose="02020603050405020304" pitchFamily="18" charset="0"/>
              </a:rPr>
              <a:t>kishan</a:t>
            </a:r>
            <a:r>
              <a:rPr lang="en-US" sz="2800" dirty="0">
                <a:latin typeface="Times New Roman" panose="02020603050405020304" pitchFamily="18" charset="0"/>
                <a:cs typeface="Times New Roman" panose="02020603050405020304" pitchFamily="18" charset="0"/>
              </a:rPr>
              <a:t> yojana, jobs( </a:t>
            </a:r>
            <a:r>
              <a:rPr lang="en-US" sz="2800" dirty="0" err="1">
                <a:latin typeface="Times New Roman" panose="02020603050405020304" pitchFamily="18" charset="0"/>
                <a:cs typeface="Times New Roman" panose="02020603050405020304" pitchFamily="18" charset="0"/>
              </a:rPr>
              <a:t>ssc</a:t>
            </a:r>
            <a:r>
              <a:rPr lang="en-US" sz="2800" dirty="0">
                <a:latin typeface="Times New Roman" panose="02020603050405020304" pitchFamily="18" charset="0"/>
                <a:cs typeface="Times New Roman" panose="02020603050405020304" pitchFamily="18" charset="0"/>
              </a:rPr>
              <a:t>, banking, </a:t>
            </a:r>
            <a:r>
              <a:rPr lang="en-US" sz="2800" dirty="0" err="1">
                <a:latin typeface="Times New Roman" panose="02020603050405020304" pitchFamily="18" charset="0"/>
                <a:cs typeface="Times New Roman" panose="02020603050405020304" pitchFamily="18" charset="0"/>
              </a:rPr>
              <a:t>upsc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ssb</a:t>
            </a:r>
            <a:r>
              <a:rPr lang="en-US" sz="2800" dirty="0">
                <a:latin typeface="Times New Roman" panose="02020603050405020304" pitchFamily="18" charset="0"/>
                <a:cs typeface="Times New Roman" panose="02020603050405020304" pitchFamily="18" charset="0"/>
              </a:rPr>
              <a:t> lecture).</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88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56CABA-BB6B-4587-A7CF-86DD39D1A78C}"/>
              </a:ext>
            </a:extLst>
          </p:cNvPr>
          <p:cNvSpPr txBox="1"/>
          <p:nvPr/>
        </p:nvSpPr>
        <p:spPr>
          <a:xfrm>
            <a:off x="196948" y="309489"/>
            <a:ext cx="11507372" cy="6001643"/>
          </a:xfrm>
          <a:prstGeom prst="rect">
            <a:avLst/>
          </a:prstGeom>
          <a:noFill/>
        </p:spPr>
        <p:txBody>
          <a:bodyPr wrap="square" rtlCol="0">
            <a:spAutoFit/>
          </a:bodyPr>
          <a:lstStyle/>
          <a:p>
            <a:pPr marL="285750" indent="-285750"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Harold Laswell’s </a:t>
            </a:r>
            <a:r>
              <a:rPr lang="en-US" sz="3200" dirty="0">
                <a:latin typeface="Times New Roman" panose="02020603050405020304" pitchFamily="18" charset="0"/>
                <a:cs typeface="Times New Roman" panose="02020603050405020304" pitchFamily="18" charset="0"/>
              </a:rPr>
              <a:t>book </a:t>
            </a:r>
            <a:r>
              <a:rPr lang="en-US" sz="3200" b="1" i="1" dirty="0">
                <a:latin typeface="Times New Roman" panose="02020603050405020304" pitchFamily="18" charset="0"/>
                <a:cs typeface="Times New Roman" panose="02020603050405020304" pitchFamily="18" charset="0"/>
              </a:rPr>
              <a:t>politics: who gets what, when, How? </a:t>
            </a:r>
            <a:r>
              <a:rPr lang="en-US" sz="3200" dirty="0">
                <a:latin typeface="Times New Roman" panose="02020603050405020304" pitchFamily="18" charset="0"/>
                <a:cs typeface="Times New Roman" panose="02020603050405020304" pitchFamily="18" charset="0"/>
              </a:rPr>
              <a:t>(1936) politics is the study of influence and the influential or the study of shaping and sharing of power. </a:t>
            </a:r>
          </a:p>
          <a:p>
            <a:pPr marL="285750" indent="-2857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From this perspective, politics is about diversity and conflict, but the essential ingredient is the existence of scarcity: the simple fact that, while human needs and desires are infinite, the resources available to satisfy them are always limited.  </a:t>
            </a:r>
          </a:p>
        </p:txBody>
      </p:sp>
      <p:sp>
        <p:nvSpPr>
          <p:cNvPr id="7" name="TextBox 6">
            <a:extLst>
              <a:ext uri="{FF2B5EF4-FFF2-40B4-BE49-F238E27FC236}">
                <a16:creationId xmlns:a16="http://schemas.microsoft.com/office/drawing/2014/main" id="{47052562-7BF9-4E11-AA0E-1D458EFB40A6}"/>
              </a:ext>
            </a:extLst>
          </p:cNvPr>
          <p:cNvSpPr txBox="1"/>
          <p:nvPr/>
        </p:nvSpPr>
        <p:spPr>
          <a:xfrm>
            <a:off x="281354" y="4656406"/>
            <a:ext cx="11633981" cy="2025748"/>
          </a:xfrm>
          <a:prstGeom prst="rect">
            <a:avLst/>
          </a:prstGeom>
          <a:noFill/>
        </p:spPr>
        <p:txBody>
          <a:bodyPr wrap="square" rtlCol="0">
            <a:spAutoFit/>
          </a:bodyPr>
          <a:lstStyle/>
          <a:p>
            <a:endParaRPr lang="en-US" dirty="0"/>
          </a:p>
        </p:txBody>
      </p:sp>
      <p:sp>
        <p:nvSpPr>
          <p:cNvPr id="2" name="Arrow: Curved Down 1">
            <a:extLst>
              <a:ext uri="{FF2B5EF4-FFF2-40B4-BE49-F238E27FC236}">
                <a16:creationId xmlns:a16="http://schemas.microsoft.com/office/drawing/2014/main" id="{C064D76F-DF4D-440A-8012-AE4CF89C9F8E}"/>
              </a:ext>
            </a:extLst>
          </p:cNvPr>
          <p:cNvSpPr/>
          <p:nvPr/>
        </p:nvSpPr>
        <p:spPr>
          <a:xfrm>
            <a:off x="3615397" y="2039815"/>
            <a:ext cx="3305908" cy="1758462"/>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994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3A81F-A07B-4593-9073-00D9AC2F781D}"/>
              </a:ext>
            </a:extLst>
          </p:cNvPr>
          <p:cNvSpPr/>
          <p:nvPr/>
        </p:nvSpPr>
        <p:spPr>
          <a:xfrm>
            <a:off x="281354" y="4521201"/>
            <a:ext cx="4909625" cy="203199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t>Politics as a state or group activity</a:t>
            </a:r>
          </a:p>
          <a:p>
            <a:pPr marL="285750" indent="-285750" algn="just">
              <a:buFont typeface="Arial" panose="020B0604020202020204" pitchFamily="34" charset="0"/>
              <a:buChar char="•"/>
            </a:pPr>
            <a:r>
              <a:rPr lang="en-US" sz="2000" dirty="0"/>
              <a:t>As a process  of conciliating interest </a:t>
            </a:r>
          </a:p>
          <a:p>
            <a:pPr marL="285750" indent="-285750" algn="just">
              <a:buFont typeface="Arial" panose="020B0604020202020204" pitchFamily="34" charset="0"/>
              <a:buChar char="•"/>
            </a:pPr>
            <a:r>
              <a:rPr lang="en-US" sz="2000" dirty="0"/>
              <a:t>As a means of promoting common good </a:t>
            </a:r>
          </a:p>
          <a:p>
            <a:pPr marL="285750" indent="-285750" algn="just">
              <a:buFont typeface="Arial" panose="020B0604020202020204" pitchFamily="34" charset="0"/>
              <a:buChar char="•"/>
            </a:pPr>
            <a:r>
              <a:rPr lang="en-US" sz="2000" dirty="0"/>
              <a:t>Community development structure </a:t>
            </a:r>
            <a:r>
              <a:rPr lang="en-US" sz="2400" dirty="0"/>
              <a:t>	 </a:t>
            </a:r>
          </a:p>
        </p:txBody>
      </p:sp>
      <p:sp>
        <p:nvSpPr>
          <p:cNvPr id="3" name="Rectangle 2">
            <a:extLst>
              <a:ext uri="{FF2B5EF4-FFF2-40B4-BE49-F238E27FC236}">
                <a16:creationId xmlns:a16="http://schemas.microsoft.com/office/drawing/2014/main" id="{8CF64BB1-15BB-4BCB-A540-0CF7C8022D71}"/>
              </a:ext>
            </a:extLst>
          </p:cNvPr>
          <p:cNvSpPr/>
          <p:nvPr/>
        </p:nvSpPr>
        <p:spPr>
          <a:xfrm>
            <a:off x="5397304" y="4241202"/>
            <a:ext cx="6408616" cy="24051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000" dirty="0"/>
              <a:t>Politics as a patriarchal activity </a:t>
            </a:r>
          </a:p>
          <a:p>
            <a:pPr algn="ctr"/>
            <a:r>
              <a:rPr lang="en-US" sz="2000" dirty="0"/>
              <a:t>As a means of promoting individuals(male) self-interest</a:t>
            </a:r>
          </a:p>
          <a:p>
            <a:pPr algn="ctr"/>
            <a:r>
              <a:rPr lang="en-US" sz="2000" dirty="0"/>
              <a:t>Politics as power domination by the male over female</a:t>
            </a:r>
          </a:p>
          <a:p>
            <a:pPr algn="ctr"/>
            <a:r>
              <a:rPr lang="en-US" sz="2000" dirty="0"/>
              <a:t>Power-structured ( group of embers controlled </a:t>
            </a:r>
            <a:r>
              <a:rPr lang="en-US" sz="2000" dirty="0" err="1"/>
              <a:t>bh</a:t>
            </a:r>
            <a:r>
              <a:rPr lang="en-US" sz="2000" dirty="0"/>
              <a:t> another person)</a:t>
            </a:r>
          </a:p>
          <a:p>
            <a:pPr algn="ct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p:txBody>
      </p:sp>
      <p:sp>
        <p:nvSpPr>
          <p:cNvPr id="4" name="Callout: Down Arrow 3">
            <a:extLst>
              <a:ext uri="{FF2B5EF4-FFF2-40B4-BE49-F238E27FC236}">
                <a16:creationId xmlns:a16="http://schemas.microsoft.com/office/drawing/2014/main" id="{F90D28AA-5B67-4B0F-8CE2-AB27A2203622}"/>
              </a:ext>
            </a:extLst>
          </p:cNvPr>
          <p:cNvSpPr/>
          <p:nvPr/>
        </p:nvSpPr>
        <p:spPr>
          <a:xfrm>
            <a:off x="534571" y="3769725"/>
            <a:ext cx="3842825" cy="661183"/>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gency FB" panose="020B0503020202020204" pitchFamily="34" charset="0"/>
              </a:rPr>
              <a:t>Liberal view of politics </a:t>
            </a:r>
          </a:p>
        </p:txBody>
      </p:sp>
      <p:sp>
        <p:nvSpPr>
          <p:cNvPr id="5" name="Callout: Down Arrow 4">
            <a:extLst>
              <a:ext uri="{FF2B5EF4-FFF2-40B4-BE49-F238E27FC236}">
                <a16:creationId xmlns:a16="http://schemas.microsoft.com/office/drawing/2014/main" id="{2599DB1E-3711-4C73-B775-3DF4AC42D3E4}"/>
              </a:ext>
            </a:extLst>
          </p:cNvPr>
          <p:cNvSpPr/>
          <p:nvPr/>
        </p:nvSpPr>
        <p:spPr>
          <a:xfrm>
            <a:off x="7054947" y="3537817"/>
            <a:ext cx="3530991" cy="703385"/>
          </a:xfrm>
          <a:prstGeom prst="downArrowCallout">
            <a:avLst/>
          </a:prstGeom>
          <a:solidFill>
            <a:srgbClr val="9A1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gency FB" panose="020B0503020202020204" pitchFamily="34" charset="0"/>
              </a:rPr>
              <a:t>Feminist view of politics </a:t>
            </a:r>
          </a:p>
        </p:txBody>
      </p:sp>
      <p:sp>
        <p:nvSpPr>
          <p:cNvPr id="6" name="Arrow: Pentagon 5">
            <a:extLst>
              <a:ext uri="{FF2B5EF4-FFF2-40B4-BE49-F238E27FC236}">
                <a16:creationId xmlns:a16="http://schemas.microsoft.com/office/drawing/2014/main" id="{9DB9DDF8-7B03-4F08-B3C6-131FB5C51E21}"/>
              </a:ext>
            </a:extLst>
          </p:cNvPr>
          <p:cNvSpPr/>
          <p:nvPr/>
        </p:nvSpPr>
        <p:spPr>
          <a:xfrm>
            <a:off x="0" y="0"/>
            <a:ext cx="3502855" cy="66118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Times New Roman" panose="02020603050405020304" pitchFamily="18" charset="0"/>
                <a:cs typeface="Times New Roman" panose="02020603050405020304" pitchFamily="18" charset="0"/>
              </a:rPr>
              <a:t>Feminist perspective:</a:t>
            </a:r>
          </a:p>
        </p:txBody>
      </p:sp>
      <p:sp>
        <p:nvSpPr>
          <p:cNvPr id="7" name="TextBox 6">
            <a:extLst>
              <a:ext uri="{FF2B5EF4-FFF2-40B4-BE49-F238E27FC236}">
                <a16:creationId xmlns:a16="http://schemas.microsoft.com/office/drawing/2014/main" id="{4DA8BC17-0C4B-433A-9C6B-F9507ECB6B42}"/>
              </a:ext>
            </a:extLst>
          </p:cNvPr>
          <p:cNvSpPr txBox="1"/>
          <p:nvPr/>
        </p:nvSpPr>
        <p:spPr>
          <a:xfrm>
            <a:off x="0" y="661182"/>
            <a:ext cx="11605846" cy="3108543"/>
          </a:xfrm>
          <a:prstGeom prst="rect">
            <a:avLst/>
          </a:prstGeom>
          <a:noFill/>
        </p:spPr>
        <p:txBody>
          <a:bodyPr wrap="square" rtlCol="0">
            <a:spAutoFit/>
          </a:bodyPr>
          <a:lstStyle/>
          <a:p>
            <a:pPr marL="342900" indent="-342900" algn="just">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Kate millet </a:t>
            </a:r>
            <a:r>
              <a:rPr lang="en-US" sz="2800" dirty="0">
                <a:latin typeface="Times New Roman" panose="02020603050405020304" pitchFamily="18" charset="0"/>
                <a:cs typeface="Times New Roman" panose="02020603050405020304" pitchFamily="18" charset="0"/>
              </a:rPr>
              <a:t>in </a:t>
            </a:r>
            <a:r>
              <a:rPr lang="en-US" sz="2800" b="1" i="1" dirty="0">
                <a:latin typeface="Times New Roman" panose="02020603050405020304" pitchFamily="18" charset="0"/>
                <a:cs typeface="Times New Roman" panose="02020603050405020304" pitchFamily="18" charset="0"/>
              </a:rPr>
              <a:t>sexual politics (1970</a:t>
            </a:r>
            <a:r>
              <a:rPr lang="en-US" sz="2800" dirty="0">
                <a:latin typeface="Times New Roman" panose="02020603050405020304" pitchFamily="18" charset="0"/>
                <a:cs typeface="Times New Roman" panose="02020603050405020304" pitchFamily="18" charset="0"/>
              </a:rPr>
              <a:t>), in which she defined politics as ‘power-structured relationships, arrangement's, whereby one group of persons is controlled by others.</a:t>
            </a:r>
          </a:p>
          <a:p>
            <a:pPr algn="just"/>
            <a:endParaRPr lang="en-US"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Radical feminist hade a slogan ‘ the personal is political’ they have also tended to view politics as a process specifically one related to the exercise of power over others.</a:t>
            </a:r>
          </a:p>
        </p:txBody>
      </p:sp>
    </p:spTree>
    <p:extLst>
      <p:ext uri="{BB962C8B-B14F-4D97-AF65-F5344CB8AC3E}">
        <p14:creationId xmlns:p14="http://schemas.microsoft.com/office/powerpoint/2010/main" val="309524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C6349FD-EB20-40AF-B9A2-A543AFB0E414}"/>
              </a:ext>
            </a:extLst>
          </p:cNvPr>
          <p:cNvSpPr/>
          <p:nvPr/>
        </p:nvSpPr>
        <p:spPr>
          <a:xfrm>
            <a:off x="604911" y="337625"/>
            <a:ext cx="2926080" cy="562707"/>
          </a:xfrm>
          <a:prstGeom prst="wedgeRoundRectCallout">
            <a:avLst/>
          </a:prstGeom>
          <a:solidFill>
            <a:schemeClr val="accent2"/>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Arial Black" panose="020B0A04020102020204" pitchFamily="34" charset="0"/>
              </a:rPr>
              <a:t>Definition:</a:t>
            </a:r>
          </a:p>
        </p:txBody>
      </p:sp>
      <p:sp>
        <p:nvSpPr>
          <p:cNvPr id="3" name="TextBox 2">
            <a:extLst>
              <a:ext uri="{FF2B5EF4-FFF2-40B4-BE49-F238E27FC236}">
                <a16:creationId xmlns:a16="http://schemas.microsoft.com/office/drawing/2014/main" id="{85B172AA-4D85-4F82-A9D8-B4946373CA9F}"/>
              </a:ext>
            </a:extLst>
          </p:cNvPr>
          <p:cNvSpPr txBox="1"/>
          <p:nvPr/>
        </p:nvSpPr>
        <p:spPr>
          <a:xfrm>
            <a:off x="321212" y="982176"/>
            <a:ext cx="11549576"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Hannah Arendt</a:t>
            </a:r>
            <a:r>
              <a:rPr lang="en-US" sz="2400" dirty="0">
                <a:latin typeface="Times New Roman" panose="02020603050405020304" pitchFamily="18" charset="0"/>
                <a:cs typeface="Times New Roman" panose="02020603050405020304" pitchFamily="18" charset="0"/>
              </a:rPr>
              <a:t>, who argued in </a:t>
            </a:r>
            <a:r>
              <a:rPr lang="en-US" sz="2400" b="1" i="1" dirty="0">
                <a:latin typeface="Times New Roman" panose="02020603050405020304" pitchFamily="18" charset="0"/>
                <a:cs typeface="Times New Roman" panose="02020603050405020304" pitchFamily="18" charset="0"/>
              </a:rPr>
              <a:t>The Human Condition </a:t>
            </a:r>
            <a:r>
              <a:rPr lang="en-US" sz="2400" dirty="0">
                <a:latin typeface="Times New Roman" panose="02020603050405020304" pitchFamily="18" charset="0"/>
                <a:cs typeface="Times New Roman" panose="02020603050405020304" pitchFamily="18" charset="0"/>
              </a:rPr>
              <a:t>(1958) that ‘politics is the most important form of human activity because it involves interaction amongst free and equal citizens.</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JS Mill’s </a:t>
            </a:r>
            <a:r>
              <a:rPr lang="en-US" sz="2400" dirty="0">
                <a:latin typeface="Times New Roman" panose="02020603050405020304" pitchFamily="18" charset="0"/>
                <a:cs typeface="Times New Roman" panose="02020603050405020304" pitchFamily="18" charset="0"/>
              </a:rPr>
              <a:t>view, politics involve in ‘public affairs’ is educational, in that it promotes the personal, moral and intellectual development of the individual.</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Bernard Crick </a:t>
            </a:r>
            <a:r>
              <a:rPr lang="en-US" sz="2400" dirty="0">
                <a:latin typeface="Times New Roman" panose="02020603050405020304" pitchFamily="18" charset="0"/>
                <a:cs typeface="Times New Roman" panose="02020603050405020304" pitchFamily="18" charset="0"/>
              </a:rPr>
              <a:t>in his classic study </a:t>
            </a:r>
            <a:r>
              <a:rPr lang="en-US" sz="2400" b="1" i="1" dirty="0">
                <a:latin typeface="Times New Roman" panose="02020603050405020304" pitchFamily="18" charset="0"/>
                <a:cs typeface="Times New Roman" panose="02020603050405020304" pitchFamily="18" charset="0"/>
              </a:rPr>
              <a:t>In </a:t>
            </a:r>
            <a:r>
              <a:rPr lang="en-US" sz="2400" b="1" i="1" dirty="0" err="1">
                <a:latin typeface="Times New Roman" panose="02020603050405020304" pitchFamily="18" charset="0"/>
                <a:cs typeface="Times New Roman" panose="02020603050405020304" pitchFamily="18" charset="0"/>
              </a:rPr>
              <a:t>defence</a:t>
            </a:r>
            <a:r>
              <a:rPr lang="en-US" sz="2400" b="1" i="1" dirty="0">
                <a:latin typeface="Times New Roman" panose="02020603050405020304" pitchFamily="18" charset="0"/>
                <a:cs typeface="Times New Roman" panose="02020603050405020304" pitchFamily="18" charset="0"/>
              </a:rPr>
              <a:t> of politics, </a:t>
            </a:r>
            <a:r>
              <a:rPr lang="en-US" sz="2400" dirty="0">
                <a:latin typeface="Times New Roman" panose="02020603050405020304" pitchFamily="18" charset="0"/>
                <a:cs typeface="Times New Roman" panose="02020603050405020304" pitchFamily="18" charset="0"/>
              </a:rPr>
              <a:t>politics is the activity by which differing interest within a given unite of rule are conciled by giving them a share in power in portion to their importance to the welfare and survival of the whole community.</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err="1">
                <a:latin typeface="Times New Roman" panose="02020603050405020304" pitchFamily="18" charset="0"/>
                <a:cs typeface="Times New Roman" panose="02020603050405020304" pitchFamily="18" charset="0"/>
              </a:rPr>
              <a:t>Adrain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leftwich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his book what is politics? T he activity and its study(2004), ‘politics is at the heart of all collective social activity, formal and informal, public and private, in all human groups, institutions and societies.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2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688EE-07F5-4DF2-AB57-B6536C2CF434}"/>
              </a:ext>
            </a:extLst>
          </p:cNvPr>
          <p:cNvSpPr/>
          <p:nvPr/>
        </p:nvSpPr>
        <p:spPr>
          <a:xfrm>
            <a:off x="337624" y="437329"/>
            <a:ext cx="11211951" cy="4457952"/>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For </a:t>
            </a:r>
            <a:r>
              <a:rPr lang="en-US" sz="2400" b="1" dirty="0">
                <a:solidFill>
                  <a:srgbClr val="000000"/>
                </a:solidFill>
                <a:latin typeface="Times New Roman" panose="02020603050405020304" pitchFamily="18" charset="0"/>
                <a:cs typeface="Times New Roman" panose="02020603050405020304" pitchFamily="18" charset="0"/>
              </a:rPr>
              <a:t>Machiavelli</a:t>
            </a:r>
            <a:r>
              <a:rPr lang="en-US" sz="2400" dirty="0">
                <a:solidFill>
                  <a:srgbClr val="000000"/>
                </a:solidFill>
                <a:latin typeface="Times New Roman" panose="02020603050405020304" pitchFamily="18" charset="0"/>
                <a:cs typeface="Times New Roman" panose="02020603050405020304" pitchFamily="18" charset="0"/>
              </a:rPr>
              <a:t>, “politics is an art of coming to power and retaining the power.” </a:t>
            </a:r>
          </a:p>
          <a:p>
            <a:pPr marL="285750" indent="-285750">
              <a:lnSpc>
                <a:spcPct val="150000"/>
              </a:lnSpc>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 For </a:t>
            </a:r>
            <a:r>
              <a:rPr lang="en-US" sz="2400" b="1" dirty="0">
                <a:solidFill>
                  <a:srgbClr val="000000"/>
                </a:solidFill>
                <a:latin typeface="Times New Roman" panose="02020603050405020304" pitchFamily="18" charset="0"/>
                <a:cs typeface="Times New Roman" panose="02020603050405020304" pitchFamily="18" charset="0"/>
              </a:rPr>
              <a:t>Henry Adams</a:t>
            </a:r>
            <a:r>
              <a:rPr lang="en-US" sz="2400" dirty="0">
                <a:solidFill>
                  <a:srgbClr val="000000"/>
                </a:solidFill>
                <a:latin typeface="Times New Roman" panose="02020603050405020304" pitchFamily="18" charset="0"/>
                <a:cs typeface="Times New Roman" panose="02020603050405020304" pitchFamily="18" charset="0"/>
              </a:rPr>
              <a:t>, “politics is the systematic organization of hatreds.”</a:t>
            </a:r>
          </a:p>
          <a:p>
            <a:pPr marL="285750" indent="-28575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For </a:t>
            </a:r>
            <a:r>
              <a:rPr lang="en-US" sz="2400" b="1" dirty="0">
                <a:latin typeface="Times New Roman" panose="02020603050405020304" pitchFamily="18" charset="0"/>
                <a:cs typeface="Times New Roman" panose="02020603050405020304" pitchFamily="18" charset="0"/>
              </a:rPr>
              <a:t>Kl Marks</a:t>
            </a:r>
            <a:r>
              <a:rPr lang="en-US" sz="2400" dirty="0">
                <a:latin typeface="Times New Roman" panose="02020603050405020304" pitchFamily="18" charset="0"/>
                <a:cs typeface="Times New Roman" panose="02020603050405020304" pitchFamily="18" charset="0"/>
              </a:rPr>
              <a:t>, “politics is merely organized power of one class to oppress another class.</a:t>
            </a:r>
          </a:p>
          <a:p>
            <a:pPr marL="285750" indent="-28575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According to </a:t>
            </a:r>
            <a:r>
              <a:rPr lang="en-US" sz="2400" b="1" dirty="0">
                <a:latin typeface="Times New Roman" panose="02020603050405020304" pitchFamily="18" charset="0"/>
                <a:cs typeface="Times New Roman" panose="02020603050405020304" pitchFamily="18" charset="0"/>
              </a:rPr>
              <a:t>Harold Laswell</a:t>
            </a:r>
            <a:r>
              <a:rPr lang="en-US" sz="2400" dirty="0">
                <a:latin typeface="Times New Roman" panose="02020603050405020304" pitchFamily="18" charset="0"/>
                <a:cs typeface="Times New Roman" panose="02020603050405020304" pitchFamily="18" charset="0"/>
              </a:rPr>
              <a:t>, “politics is the stud of influence and the influential or the study of shaping and sharing of power.</a:t>
            </a:r>
          </a:p>
          <a:p>
            <a:pPr marL="285750" indent="-28575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Mahatma Gandhi </a:t>
            </a:r>
            <a:r>
              <a:rPr lang="en-US" sz="2400" dirty="0">
                <a:latin typeface="Times New Roman" panose="02020603050405020304" pitchFamily="18" charset="0"/>
                <a:cs typeface="Times New Roman" panose="02020603050405020304" pitchFamily="18" charset="0"/>
              </a:rPr>
              <a:t>is often quoted to have said, “politics without ethics is a sin.</a:t>
            </a:r>
          </a:p>
          <a:p>
            <a:pPr marL="285750" indent="-28575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Hannah Arendt</a:t>
            </a:r>
            <a:r>
              <a:rPr lang="en-US" sz="2400" dirty="0">
                <a:latin typeface="Times New Roman" panose="02020603050405020304" pitchFamily="18" charset="0"/>
                <a:cs typeface="Times New Roman" panose="02020603050405020304" pitchFamily="18" charset="0"/>
              </a:rPr>
              <a:t>, “politics is acting in concert.”</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98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4BF87-C3A6-4BE2-A3C7-7CA39ECF6C2D}"/>
              </a:ext>
            </a:extLst>
          </p:cNvPr>
          <p:cNvSpPr txBox="1"/>
          <p:nvPr/>
        </p:nvSpPr>
        <p:spPr>
          <a:xfrm>
            <a:off x="492369" y="267286"/>
            <a:ext cx="11197883" cy="369332"/>
          </a:xfrm>
          <a:prstGeom prst="rect">
            <a:avLst/>
          </a:prstGeom>
          <a:noFill/>
        </p:spPr>
        <p:txBody>
          <a:bodyPr wrap="square" rtlCol="0">
            <a:spAutoFit/>
          </a:bodyPr>
          <a:lstStyle/>
          <a:p>
            <a:pPr marL="342900" indent="-342900">
              <a:buFont typeface="+mj-lt"/>
              <a:buAutoNum type="arabicPeriod"/>
            </a:pPr>
            <a:endParaRPr lang="en-US"/>
          </a:p>
        </p:txBody>
      </p:sp>
      <p:sp>
        <p:nvSpPr>
          <p:cNvPr id="3" name="Callout: Down Arrow 2">
            <a:extLst>
              <a:ext uri="{FF2B5EF4-FFF2-40B4-BE49-F238E27FC236}">
                <a16:creationId xmlns:a16="http://schemas.microsoft.com/office/drawing/2014/main" id="{2E6D0C07-9871-4B42-B781-90E3D82E816B}"/>
              </a:ext>
            </a:extLst>
          </p:cNvPr>
          <p:cNvSpPr/>
          <p:nvPr/>
        </p:nvSpPr>
        <p:spPr>
          <a:xfrm>
            <a:off x="4740811" y="158316"/>
            <a:ext cx="1350499" cy="956603"/>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4"/>
                </a:solidFill>
                <a:latin typeface="Agency FB" panose="020B0503020202020204" pitchFamily="34" charset="0"/>
              </a:rPr>
              <a:t>MCQ</a:t>
            </a:r>
          </a:p>
        </p:txBody>
      </p:sp>
      <p:sp>
        <p:nvSpPr>
          <p:cNvPr id="4" name="TextBox 3">
            <a:extLst>
              <a:ext uri="{FF2B5EF4-FFF2-40B4-BE49-F238E27FC236}">
                <a16:creationId xmlns:a16="http://schemas.microsoft.com/office/drawing/2014/main" id="{CD99F4A9-2E14-47FC-A053-8E398DF02E52}"/>
              </a:ext>
            </a:extLst>
          </p:cNvPr>
          <p:cNvSpPr txBox="1"/>
          <p:nvPr/>
        </p:nvSpPr>
        <p:spPr>
          <a:xfrm>
            <a:off x="316523" y="1598593"/>
            <a:ext cx="12056011" cy="5262979"/>
          </a:xfrm>
          <a:prstGeom prst="rect">
            <a:avLst/>
          </a:prstGeom>
          <a:noFill/>
        </p:spPr>
        <p:txBody>
          <a:bodyPr wrap="square" rtlCol="0">
            <a:spAutoFit/>
          </a:bodyPr>
          <a:lstStyle/>
          <a:p>
            <a:pPr marL="457200" indent="-457200" algn="just">
              <a:buAutoNum type="arabicPeriod"/>
            </a:pPr>
            <a:r>
              <a:rPr lang="en-US" sz="2400" dirty="0">
                <a:latin typeface="Times New Roman" panose="02020603050405020304" pitchFamily="18" charset="0"/>
                <a:cs typeface="Times New Roman" panose="02020603050405020304" pitchFamily="18" charset="0"/>
              </a:rPr>
              <a:t>‘Hermeneutic’ </a:t>
            </a:r>
            <a:r>
              <a:rPr lang="en-US" sz="2400" dirty="0" smtClean="0">
                <a:latin typeface="Times New Roman" panose="02020603050405020304" pitchFamily="18" charset="0"/>
                <a:cs typeface="Times New Roman" panose="02020603050405020304" pitchFamily="18" charset="0"/>
              </a:rPr>
              <a:t>Means: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 skeptical analysis     </a:t>
            </a:r>
          </a:p>
          <a:p>
            <a:pPr algn="just"/>
            <a:r>
              <a:rPr lang="en-US" sz="2400" dirty="0">
                <a:latin typeface="Times New Roman" panose="02020603050405020304" pitchFamily="18" charset="0"/>
                <a:cs typeface="Times New Roman" panose="02020603050405020304" pitchFamily="18" charset="0"/>
              </a:rPr>
              <a:t>	b. interpretation     </a:t>
            </a:r>
          </a:p>
          <a:p>
            <a:pPr algn="just"/>
            <a:r>
              <a:rPr lang="en-US" sz="2400" dirty="0">
                <a:latin typeface="Times New Roman" panose="02020603050405020304" pitchFamily="18" charset="0"/>
                <a:cs typeface="Times New Roman" panose="02020603050405020304" pitchFamily="18" charset="0"/>
              </a:rPr>
              <a:t>	c. behavioral study   </a:t>
            </a:r>
          </a:p>
          <a:p>
            <a:pPr algn="just"/>
            <a:r>
              <a:rPr lang="en-US" sz="2400" dirty="0">
                <a:latin typeface="Times New Roman" panose="02020603050405020304" pitchFamily="18" charset="0"/>
                <a:cs typeface="Times New Roman" panose="02020603050405020304" pitchFamily="18" charset="0"/>
              </a:rPr>
              <a:t>	d. NOTA</a:t>
            </a:r>
          </a:p>
          <a:p>
            <a:pPr algn="just"/>
            <a:endParaRPr lang="en-US" sz="2400"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sz="2400" dirty="0">
                <a:latin typeface="Times New Roman" panose="02020603050405020304" pitchFamily="18" charset="0"/>
                <a:cs typeface="Times New Roman" panose="02020603050405020304" pitchFamily="18" charset="0"/>
              </a:rPr>
              <a:t>Which book title is wrongly written?</a:t>
            </a:r>
          </a:p>
          <a:p>
            <a:pPr algn="just"/>
            <a:r>
              <a:rPr lang="en-US" sz="2400" dirty="0">
                <a:latin typeface="Times New Roman" panose="02020603050405020304" pitchFamily="18" charset="0"/>
                <a:cs typeface="Times New Roman" panose="02020603050405020304" pitchFamily="18" charset="0"/>
              </a:rPr>
              <a:t>             a. Politics; who get what, when, why.   </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Sexual politics  </a:t>
            </a:r>
          </a:p>
          <a:p>
            <a:pPr algn="just"/>
            <a:r>
              <a:rPr lang="en-US" sz="2400" dirty="0">
                <a:latin typeface="Times New Roman" panose="02020603050405020304" pitchFamily="18" charset="0"/>
                <a:cs typeface="Times New Roman" panose="02020603050405020304" pitchFamily="18" charset="0"/>
              </a:rPr>
              <a:t>             c. The human condition </a:t>
            </a:r>
          </a:p>
          <a:p>
            <a:pPr algn="just"/>
            <a:r>
              <a:rPr lang="en-US" sz="2400" dirty="0">
                <a:latin typeface="Times New Roman" panose="02020603050405020304" pitchFamily="18" charset="0"/>
                <a:cs typeface="Times New Roman" panose="02020603050405020304" pitchFamily="18" charset="0"/>
              </a:rPr>
              <a:t>             d. NOTA</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1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23B3F-6E02-4317-832E-B6CFC5F8CDAC}"/>
              </a:ext>
            </a:extLst>
          </p:cNvPr>
          <p:cNvSpPr txBox="1"/>
          <p:nvPr/>
        </p:nvSpPr>
        <p:spPr>
          <a:xfrm>
            <a:off x="182880" y="323557"/>
            <a:ext cx="12009120" cy="7109639"/>
          </a:xfrm>
          <a:prstGeom prst="rect">
            <a:avLst/>
          </a:prstGeom>
          <a:noFill/>
        </p:spPr>
        <p:txBody>
          <a:bodyPr wrap="square" rtlCol="0">
            <a:spAutoFit/>
          </a:bodyPr>
          <a:lstStyle/>
          <a:p>
            <a:pPr marL="457200" indent="-457200" algn="just">
              <a:buAutoNum type="arabicPeriod" startAt="3"/>
            </a:pPr>
            <a:r>
              <a:rPr lang="en-US" sz="2400" dirty="0">
                <a:latin typeface="Times New Roman" panose="02020603050405020304" pitchFamily="18" charset="0"/>
                <a:cs typeface="Times New Roman" panose="02020603050405020304" pitchFamily="18" charset="0"/>
              </a:rPr>
              <a:t>‘ The personal is political’ was a slogan of ;</a:t>
            </a:r>
          </a:p>
          <a:p>
            <a:pPr algn="just"/>
            <a:r>
              <a:rPr lang="en-US" sz="2400" dirty="0">
                <a:latin typeface="Times New Roman" panose="02020603050405020304" pitchFamily="18" charset="0"/>
                <a:cs typeface="Times New Roman" panose="02020603050405020304" pitchFamily="18" charset="0"/>
              </a:rPr>
              <a:t> 	a. Liberal feminism    </a:t>
            </a:r>
          </a:p>
          <a:p>
            <a:pPr algn="just"/>
            <a:r>
              <a:rPr lang="en-US" sz="2400" dirty="0">
                <a:latin typeface="Times New Roman" panose="02020603050405020304" pitchFamily="18" charset="0"/>
                <a:cs typeface="Times New Roman" panose="02020603050405020304" pitchFamily="18" charset="0"/>
              </a:rPr>
              <a:t> 	b. Social feminism     </a:t>
            </a:r>
          </a:p>
          <a:p>
            <a:pPr algn="just"/>
            <a:r>
              <a:rPr lang="en-US" sz="2400" dirty="0">
                <a:latin typeface="Times New Roman" panose="02020603050405020304" pitchFamily="18" charset="0"/>
                <a:cs typeface="Times New Roman" panose="02020603050405020304" pitchFamily="18" charset="0"/>
              </a:rPr>
              <a:t>	c. Radical feminism     </a:t>
            </a:r>
          </a:p>
          <a:p>
            <a:pPr algn="just"/>
            <a:r>
              <a:rPr lang="en-US" sz="2400" dirty="0">
                <a:latin typeface="Times New Roman" panose="02020603050405020304" pitchFamily="18" charset="0"/>
                <a:cs typeface="Times New Roman" panose="02020603050405020304" pitchFamily="18" charset="0"/>
              </a:rPr>
              <a:t>	d. communitarianism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  Which is the best appropriate combination to ‘Define politics’?</a:t>
            </a:r>
          </a:p>
          <a:p>
            <a:pPr algn="just"/>
            <a:r>
              <a:rPr lang="en-US" sz="2400" dirty="0">
                <a:latin typeface="Times New Roman" panose="02020603050405020304" pitchFamily="18" charset="0"/>
                <a:cs typeface="Times New Roman" panose="02020603050405020304" pitchFamily="18" charset="0"/>
              </a:rPr>
              <a:t>        a. Dispute and disorder     </a:t>
            </a:r>
          </a:p>
          <a:p>
            <a:pPr algn="just"/>
            <a:r>
              <a:rPr lang="en-US" sz="2400" dirty="0">
                <a:latin typeface="Times New Roman" panose="02020603050405020304" pitchFamily="18" charset="0"/>
                <a:cs typeface="Times New Roman" panose="02020603050405020304" pitchFamily="18" charset="0"/>
              </a:rPr>
              <a:t>        b. self-interest     </a:t>
            </a:r>
          </a:p>
          <a:p>
            <a:pPr algn="just"/>
            <a:r>
              <a:rPr lang="en-US" sz="2400" dirty="0">
                <a:latin typeface="Times New Roman" panose="02020603050405020304" pitchFamily="18" charset="0"/>
                <a:cs typeface="Times New Roman" panose="02020603050405020304" pitchFamily="18" charset="0"/>
              </a:rPr>
              <a:t>        c. conflict and cooperation    </a:t>
            </a:r>
          </a:p>
          <a:p>
            <a:pPr algn="just"/>
            <a:r>
              <a:rPr lang="en-US" sz="2400" dirty="0">
                <a:latin typeface="Times New Roman" panose="02020603050405020304" pitchFamily="18" charset="0"/>
                <a:cs typeface="Times New Roman" panose="02020603050405020304" pitchFamily="18" charset="0"/>
              </a:rPr>
              <a:t>        d. mechanics and methods</a:t>
            </a:r>
          </a:p>
          <a:p>
            <a:pPr algn="just"/>
            <a:endParaRPr lang="en-US" sz="2400" dirty="0">
              <a:latin typeface="Times New Roman" panose="02020603050405020304" pitchFamily="18" charset="0"/>
              <a:cs typeface="Times New Roman" panose="02020603050405020304" pitchFamily="18" charset="0"/>
            </a:endParaRPr>
          </a:p>
          <a:p>
            <a:pPr marL="342900" indent="-342900" algn="just">
              <a:buAutoNum type="arabicPeriod" startAt="5"/>
            </a:pPr>
            <a:r>
              <a:rPr lang="en-US" sz="2400" dirty="0">
                <a:latin typeface="Times New Roman" panose="02020603050405020304" pitchFamily="18" charset="0"/>
                <a:cs typeface="Times New Roman" panose="02020603050405020304" pitchFamily="18" charset="0"/>
              </a:rPr>
              <a:t>According to Steven Lukes, which faces of political power is called as Radical Power’?</a:t>
            </a:r>
          </a:p>
          <a:p>
            <a:pPr algn="just"/>
            <a:r>
              <a:rPr lang="en-US" sz="2400" dirty="0">
                <a:latin typeface="Times New Roman" panose="02020603050405020304" pitchFamily="18" charset="0"/>
                <a:cs typeface="Times New Roman" panose="02020603050405020304" pitchFamily="18" charset="0"/>
              </a:rPr>
              <a:t>     	a. Agenda setting   </a:t>
            </a:r>
          </a:p>
          <a:p>
            <a:pPr algn="just"/>
            <a:r>
              <a:rPr lang="en-US" sz="2400" dirty="0">
                <a:latin typeface="Times New Roman" panose="02020603050405020304" pitchFamily="18" charset="0"/>
                <a:cs typeface="Times New Roman" panose="02020603050405020304" pitchFamily="18" charset="0"/>
              </a:rPr>
              <a:t>	b. decision-making    </a:t>
            </a:r>
          </a:p>
          <a:p>
            <a:pPr algn="just"/>
            <a:r>
              <a:rPr lang="en-US" sz="2400" dirty="0">
                <a:latin typeface="Times New Roman" panose="02020603050405020304" pitchFamily="18" charset="0"/>
                <a:cs typeface="Times New Roman" panose="02020603050405020304" pitchFamily="18" charset="0"/>
              </a:rPr>
              <a:t>	c. NOTA       </a:t>
            </a:r>
          </a:p>
          <a:p>
            <a:pPr algn="just"/>
            <a:r>
              <a:rPr lang="en-US" sz="2400" dirty="0">
                <a:latin typeface="Times New Roman" panose="02020603050405020304" pitchFamily="18" charset="0"/>
                <a:cs typeface="Times New Roman" panose="02020603050405020304" pitchFamily="18" charset="0"/>
              </a:rPr>
              <a:t>	d. self-control </a:t>
            </a:r>
          </a:p>
          <a:p>
            <a:pPr algn="just"/>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63092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90323-C624-49BA-B95A-8E0BAB1D1369}"/>
              </a:ext>
            </a:extLst>
          </p:cNvPr>
          <p:cNvSpPr txBox="1"/>
          <p:nvPr/>
        </p:nvSpPr>
        <p:spPr>
          <a:xfrm>
            <a:off x="475957" y="112542"/>
            <a:ext cx="11240086" cy="710963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6.  Authority is best described as;</a:t>
            </a:r>
          </a:p>
          <a:p>
            <a:pPr algn="just"/>
            <a:r>
              <a:rPr lang="en-US" sz="2400" dirty="0">
                <a:latin typeface="Times New Roman" panose="02020603050405020304" pitchFamily="18" charset="0"/>
                <a:cs typeface="Times New Roman" panose="02020603050405020304" pitchFamily="18" charset="0"/>
              </a:rPr>
              <a:t>   	a. power+ agenda    </a:t>
            </a:r>
          </a:p>
          <a:p>
            <a:pPr algn="just"/>
            <a:r>
              <a:rPr lang="en-US" sz="2400" dirty="0">
                <a:latin typeface="Times New Roman" panose="02020603050405020304" pitchFamily="18" charset="0"/>
                <a:cs typeface="Times New Roman" panose="02020603050405020304" pitchFamily="18" charset="0"/>
              </a:rPr>
              <a:t>	b. propaganda+ power    </a:t>
            </a:r>
          </a:p>
          <a:p>
            <a:pPr algn="just"/>
            <a:r>
              <a:rPr lang="en-US" sz="2400" dirty="0">
                <a:latin typeface="Times New Roman" panose="02020603050405020304" pitchFamily="18" charset="0"/>
                <a:cs typeface="Times New Roman" panose="02020603050405020304" pitchFamily="18" charset="0"/>
              </a:rPr>
              <a:t>	c. power+ legitimacy    </a:t>
            </a:r>
          </a:p>
          <a:p>
            <a:pPr algn="just"/>
            <a:r>
              <a:rPr lang="en-US" sz="2400" dirty="0">
                <a:latin typeface="Times New Roman" panose="02020603050405020304" pitchFamily="18" charset="0"/>
                <a:cs typeface="Times New Roman" panose="02020603050405020304" pitchFamily="18" charset="0"/>
              </a:rPr>
              <a:t>	d. power+ order   </a:t>
            </a:r>
          </a:p>
          <a:p>
            <a:pPr algn="just"/>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7. “Politics is the stud of influence and the influential” is a quote by whom?</a:t>
            </a:r>
          </a:p>
          <a:p>
            <a:pPr algn="just"/>
            <a:r>
              <a:rPr lang="en-US" sz="2400" dirty="0">
                <a:latin typeface="Times New Roman" panose="02020603050405020304" pitchFamily="18" charset="0"/>
                <a:cs typeface="Times New Roman" panose="02020603050405020304" pitchFamily="18" charset="0"/>
              </a:rPr>
              <a:t>     	a. Karl Marx      </a:t>
            </a:r>
          </a:p>
          <a:p>
            <a:pPr algn="just"/>
            <a:r>
              <a:rPr lang="en-US" sz="2400" dirty="0">
                <a:latin typeface="Times New Roman" panose="02020603050405020304" pitchFamily="18" charset="0"/>
                <a:cs typeface="Times New Roman" panose="02020603050405020304" pitchFamily="18" charset="0"/>
              </a:rPr>
              <a:t>	b. Kate Millet    </a:t>
            </a:r>
          </a:p>
          <a:p>
            <a:pPr algn="just"/>
            <a:r>
              <a:rPr lang="en-US" sz="2400" dirty="0">
                <a:latin typeface="Times New Roman" panose="02020603050405020304" pitchFamily="18" charset="0"/>
                <a:cs typeface="Times New Roman" panose="02020603050405020304" pitchFamily="18" charset="0"/>
              </a:rPr>
              <a:t>	c. Hannah Arendt    </a:t>
            </a:r>
          </a:p>
          <a:p>
            <a:pPr algn="just"/>
            <a:r>
              <a:rPr lang="en-US" sz="2400" dirty="0">
                <a:latin typeface="Times New Roman" panose="02020603050405020304" pitchFamily="18" charset="0"/>
                <a:cs typeface="Times New Roman" panose="02020603050405020304" pitchFamily="18" charset="0"/>
              </a:rPr>
              <a:t>	d. Harold Laswell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8. Easton's views of politics as ‘Authoritative Allocation of Values’ in here ‘Values’ represents;</a:t>
            </a:r>
          </a:p>
          <a:p>
            <a:pPr algn="just"/>
            <a:r>
              <a:rPr lang="en-US" sz="2400" dirty="0">
                <a:latin typeface="Times New Roman" panose="02020603050405020304" pitchFamily="18" charset="0"/>
                <a:cs typeface="Times New Roman" panose="02020603050405020304" pitchFamily="18" charset="0"/>
              </a:rPr>
              <a:t>    	a. Resources    </a:t>
            </a:r>
          </a:p>
          <a:p>
            <a:pPr algn="just"/>
            <a:r>
              <a:rPr lang="en-US" sz="2400" dirty="0">
                <a:latin typeface="Times New Roman" panose="02020603050405020304" pitchFamily="18" charset="0"/>
                <a:cs typeface="Times New Roman" panose="02020603050405020304" pitchFamily="18" charset="0"/>
              </a:rPr>
              <a:t>	b. Distribution     </a:t>
            </a:r>
          </a:p>
          <a:p>
            <a:pPr algn="just"/>
            <a:r>
              <a:rPr lang="en-US" sz="2400" dirty="0">
                <a:latin typeface="Times New Roman" panose="02020603050405020304" pitchFamily="18" charset="0"/>
                <a:cs typeface="Times New Roman" panose="02020603050405020304" pitchFamily="18" charset="0"/>
              </a:rPr>
              <a:t>	c. Allocation      </a:t>
            </a:r>
          </a:p>
          <a:p>
            <a:pPr algn="just"/>
            <a:r>
              <a:rPr lang="en-US" sz="2400" dirty="0">
                <a:latin typeface="Times New Roman" panose="02020603050405020304" pitchFamily="18" charset="0"/>
                <a:cs typeface="Times New Roman" panose="02020603050405020304" pitchFamily="18" charset="0"/>
              </a:rPr>
              <a:t>	d. Groups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10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E9068-2329-47E1-A4C7-6899C9C781B2}"/>
              </a:ext>
            </a:extLst>
          </p:cNvPr>
          <p:cNvSpPr txBox="1"/>
          <p:nvPr/>
        </p:nvSpPr>
        <p:spPr>
          <a:xfrm>
            <a:off x="506437" y="987527"/>
            <a:ext cx="10874326" cy="3108543"/>
          </a:xfrm>
          <a:prstGeom prst="rect">
            <a:avLst/>
          </a:prstGeom>
          <a:noFill/>
        </p:spPr>
        <p:txBody>
          <a:bodyPr wrap="square" rtlCol="0">
            <a:spAutoFit/>
          </a:bodyPr>
          <a:lstStyle/>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term ‘political’ has multiple meanings. </a:t>
            </a:r>
          </a:p>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The ﬁrst goes back to classical Greece and is derived from the word ‘polis’ which literally means the city, but is better, more properly understood as a place with a common world or even more simply, a community. </a:t>
            </a:r>
          </a:p>
          <a:p>
            <a:pPr marL="457200"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Political’, then, pertains to whatever is done within or by the community.</a:t>
            </a:r>
          </a:p>
        </p:txBody>
      </p:sp>
      <p:sp>
        <p:nvSpPr>
          <p:cNvPr id="4" name="Rectangle: Rounded Corners 3">
            <a:extLst>
              <a:ext uri="{FF2B5EF4-FFF2-40B4-BE49-F238E27FC236}">
                <a16:creationId xmlns:a16="http://schemas.microsoft.com/office/drawing/2014/main" id="{8ABE75A6-5FAC-4B1E-9FAA-D0CF574E8FE4}"/>
              </a:ext>
            </a:extLst>
          </p:cNvPr>
          <p:cNvSpPr/>
          <p:nvPr/>
        </p:nvSpPr>
        <p:spPr>
          <a:xfrm>
            <a:off x="4375053" y="3615397"/>
            <a:ext cx="7526215" cy="30104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Agency FB" panose="020B0503020202020204" pitchFamily="34" charset="0"/>
              </a:rPr>
              <a:t>To be political, to live in the polis, as </a:t>
            </a:r>
            <a:r>
              <a:rPr lang="en-US" sz="3600" b="1" dirty="0">
                <a:latin typeface="Agency FB" panose="020B0503020202020204" pitchFamily="34" charset="0"/>
              </a:rPr>
              <a:t>Hannah</a:t>
            </a:r>
            <a:r>
              <a:rPr lang="en-US" sz="3600" dirty="0">
                <a:latin typeface="Agency FB" panose="020B0503020202020204" pitchFamily="34" charset="0"/>
              </a:rPr>
              <a:t> </a:t>
            </a:r>
            <a:r>
              <a:rPr lang="en-US" sz="3600" b="1" dirty="0">
                <a:latin typeface="Agency FB" panose="020B0503020202020204" pitchFamily="34" charset="0"/>
              </a:rPr>
              <a:t>Arendt</a:t>
            </a:r>
            <a:r>
              <a:rPr lang="en-US" sz="3600" dirty="0">
                <a:latin typeface="Agency FB" panose="020B0503020202020204" pitchFamily="34" charset="0"/>
              </a:rPr>
              <a:t> tells us, means that everything is to be decided through words and persuasion and not through force and violence. </a:t>
            </a:r>
          </a:p>
        </p:txBody>
      </p:sp>
      <p:sp>
        <p:nvSpPr>
          <p:cNvPr id="5" name="Arrow: Pentagon 4">
            <a:extLst>
              <a:ext uri="{FF2B5EF4-FFF2-40B4-BE49-F238E27FC236}">
                <a16:creationId xmlns:a16="http://schemas.microsoft.com/office/drawing/2014/main" id="{6C7A2602-EA49-4FDB-BC86-B9E211142408}"/>
              </a:ext>
            </a:extLst>
          </p:cNvPr>
          <p:cNvSpPr/>
          <p:nvPr/>
        </p:nvSpPr>
        <p:spPr>
          <a:xfrm>
            <a:off x="506437" y="253218"/>
            <a:ext cx="3460652" cy="548640"/>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lgerian" panose="04020705040A02060702" pitchFamily="82" charset="0"/>
              </a:rPr>
              <a:t>What is political?</a:t>
            </a:r>
          </a:p>
        </p:txBody>
      </p:sp>
    </p:spTree>
    <p:extLst>
      <p:ext uri="{BB962C8B-B14F-4D97-AF65-F5344CB8AC3E}">
        <p14:creationId xmlns:p14="http://schemas.microsoft.com/office/powerpoint/2010/main" val="29528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E58D5-EA05-4D90-9F78-36538FF82B60}"/>
              </a:ext>
            </a:extLst>
          </p:cNvPr>
          <p:cNvSpPr txBox="1"/>
          <p:nvPr/>
        </p:nvSpPr>
        <p:spPr>
          <a:xfrm>
            <a:off x="520505" y="365760"/>
            <a:ext cx="11408898" cy="452431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9. Bismarck pointed out that ‘ the study of politics is an;</a:t>
            </a:r>
          </a:p>
          <a:p>
            <a:pPr algn="just"/>
            <a:r>
              <a:rPr lang="en-US" sz="2400" dirty="0">
                <a:latin typeface="Times New Roman" panose="02020603050405020304" pitchFamily="18" charset="0"/>
                <a:cs typeface="Times New Roman" panose="02020603050405020304" pitchFamily="18" charset="0"/>
              </a:rPr>
              <a:t>     	 a. Art of public affairs  </a:t>
            </a:r>
          </a:p>
          <a:p>
            <a:pPr algn="just"/>
            <a:r>
              <a:rPr lang="en-US" sz="2400" dirty="0">
                <a:latin typeface="Times New Roman" panose="02020603050405020304" pitchFamily="18" charset="0"/>
                <a:cs typeface="Times New Roman" panose="02020603050405020304" pitchFamily="18" charset="0"/>
              </a:rPr>
              <a:t>     	 b. Art of government </a:t>
            </a:r>
          </a:p>
          <a:p>
            <a:pPr algn="just"/>
            <a:r>
              <a:rPr lang="en-US" sz="2400" dirty="0">
                <a:latin typeface="Times New Roman" panose="02020603050405020304" pitchFamily="18" charset="0"/>
                <a:cs typeface="Times New Roman" panose="02020603050405020304" pitchFamily="18" charset="0"/>
              </a:rPr>
              <a:t>      	c. Art of power </a:t>
            </a:r>
          </a:p>
          <a:p>
            <a:pPr algn="just"/>
            <a:r>
              <a:rPr lang="en-US" sz="2400" dirty="0">
                <a:latin typeface="Times New Roman" panose="02020603050405020304" pitchFamily="18" charset="0"/>
                <a:cs typeface="Times New Roman" panose="02020603050405020304" pitchFamily="18" charset="0"/>
              </a:rPr>
              <a:t>     	d. Art of man-power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10. Who ‘Defined Politics as power-structured relationship’?</a:t>
            </a:r>
          </a:p>
          <a:p>
            <a:pPr algn="just"/>
            <a:r>
              <a:rPr lang="en-US" sz="2400" dirty="0">
                <a:latin typeface="Times New Roman" panose="02020603050405020304" pitchFamily="18" charset="0"/>
                <a:cs typeface="Times New Roman" panose="02020603050405020304" pitchFamily="18" charset="0"/>
              </a:rPr>
              <a:t>        	a. Henry Adams    </a:t>
            </a:r>
          </a:p>
          <a:p>
            <a:pPr algn="just"/>
            <a:r>
              <a:rPr lang="en-US" sz="2400" dirty="0">
                <a:latin typeface="Times New Roman" panose="02020603050405020304" pitchFamily="18" charset="0"/>
                <a:cs typeface="Times New Roman" panose="02020603050405020304" pitchFamily="18" charset="0"/>
              </a:rPr>
              <a:t>	b. M. Gandhi    </a:t>
            </a:r>
          </a:p>
          <a:p>
            <a:pPr algn="just"/>
            <a:r>
              <a:rPr lang="en-US" sz="2400" dirty="0">
                <a:latin typeface="Times New Roman" panose="02020603050405020304" pitchFamily="18" charset="0"/>
                <a:cs typeface="Times New Roman" panose="02020603050405020304" pitchFamily="18" charset="0"/>
              </a:rPr>
              <a:t>	c. Kate Millet    </a:t>
            </a:r>
          </a:p>
          <a:p>
            <a:pPr algn="just"/>
            <a:r>
              <a:rPr lang="en-US" sz="2400" dirty="0">
                <a:latin typeface="Times New Roman" panose="02020603050405020304" pitchFamily="18" charset="0"/>
                <a:cs typeface="Times New Roman" panose="02020603050405020304" pitchFamily="18" charset="0"/>
              </a:rPr>
              <a:t>	d. Allan Ball</a:t>
            </a:r>
          </a:p>
          <a:p>
            <a:endParaRPr lang="en-US" sz="2400" dirty="0"/>
          </a:p>
        </p:txBody>
      </p:sp>
    </p:spTree>
    <p:extLst>
      <p:ext uri="{BB962C8B-B14F-4D97-AF65-F5344CB8AC3E}">
        <p14:creationId xmlns:p14="http://schemas.microsoft.com/office/powerpoint/2010/main" val="181036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62" y="642594"/>
            <a:ext cx="11768058" cy="2100922"/>
          </a:xfrm>
        </p:spPr>
        <p:txBody>
          <a:bodyPr>
            <a:normAutofit/>
          </a:bodyPr>
          <a:lstStyle/>
          <a:p>
            <a:pPr algn="ctr"/>
            <a:r>
              <a:rPr lang="en-US" sz="6500" cap="all" spc="-100" dirty="0">
                <a:solidFill>
                  <a:prstClr val="black">
                    <a:lumMod val="85000"/>
                    <a:lumOff val="15000"/>
                  </a:prstClr>
                </a:solidFill>
                <a:latin typeface="Bahnschrift Light SemiCondensed" panose="020B0502040204020203" pitchFamily="34" charset="0"/>
              </a:rPr>
              <a:t>What is political Theory?</a:t>
            </a:r>
            <a:br>
              <a:rPr lang="en-US" sz="6500" cap="all" spc="-100" dirty="0">
                <a:solidFill>
                  <a:prstClr val="black">
                    <a:lumMod val="85000"/>
                    <a:lumOff val="15000"/>
                  </a:prstClr>
                </a:solidFill>
                <a:latin typeface="Bahnschrift Light SemiCondensed" panose="020B0502040204020203" pitchFamily="34" charset="0"/>
              </a:rPr>
            </a:br>
            <a:endParaRPr lang="en-IN" dirty="0"/>
          </a:p>
        </p:txBody>
      </p:sp>
      <p:pic>
        <p:nvPicPr>
          <p:cNvPr id="4" name="Content Placeholder 3">
            <a:extLst>
              <a:ext uri="{FF2B5EF4-FFF2-40B4-BE49-F238E27FC236}">
                <a16:creationId xmlns:a16="http://schemas.microsoft.com/office/drawing/2014/main" id="{C38D8B99-80CD-4C63-9F78-464327366A2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0263" y="2743518"/>
            <a:ext cx="5905737" cy="3932237"/>
          </a:xfrm>
          <a:prstGeom prst="rect">
            <a:avLst/>
          </a:prstGeom>
        </p:spPr>
      </p:pic>
      <p:pic>
        <p:nvPicPr>
          <p:cNvPr id="5" name="Picture 4">
            <a:extLst>
              <a:ext uri="{FF2B5EF4-FFF2-40B4-BE49-F238E27FC236}">
                <a16:creationId xmlns:a16="http://schemas.microsoft.com/office/drawing/2014/main" id="{D07A2A0F-23B6-4B54-B7D4-013B7457CC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095999" y="2743517"/>
            <a:ext cx="5757327" cy="3710291"/>
          </a:xfrm>
          <a:prstGeom prst="rect">
            <a:avLst/>
          </a:prstGeom>
        </p:spPr>
      </p:pic>
    </p:spTree>
    <p:extLst>
      <p:ext uri="{BB962C8B-B14F-4D97-AF65-F5344CB8AC3E}">
        <p14:creationId xmlns:p14="http://schemas.microsoft.com/office/powerpoint/2010/main" val="304908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B6601C-9CE1-4C5E-BC16-992D4DF0B19C}"/>
              </a:ext>
            </a:extLst>
          </p:cNvPr>
          <p:cNvSpPr/>
          <p:nvPr/>
        </p:nvSpPr>
        <p:spPr>
          <a:xfrm>
            <a:off x="393895" y="1537575"/>
            <a:ext cx="11188505" cy="445795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Political theory urges to understand, explain and analyze the political phenomena and suggesting ways and means to rectify the shortcomings.</a:t>
            </a:r>
          </a:p>
          <a:p>
            <a:pPr marL="285750" indent="-285750"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objective of political theory is to generalize about the good conduct in the political life and about the legitimate use of power.</a:t>
            </a:r>
          </a:p>
          <a:p>
            <a:pPr marL="285750" indent="-285750"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Catriona McKinney believes that ‘ political theory is the study of understand the questions like , How we should live together in society.</a:t>
            </a:r>
          </a:p>
          <a:p>
            <a:pPr marL="285750" indent="-285750"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George Catlin (</a:t>
            </a:r>
            <a:r>
              <a:rPr lang="en-US" sz="2400" i="1" dirty="0">
                <a:latin typeface="Times New Roman" panose="02020603050405020304" pitchFamily="18" charset="0"/>
                <a:cs typeface="Times New Roman" panose="02020603050405020304" pitchFamily="18" charset="0"/>
              </a:rPr>
              <a:t>political quarterly-</a:t>
            </a:r>
            <a:r>
              <a:rPr lang="en-US" sz="2400" dirty="0">
                <a:latin typeface="Times New Roman" panose="02020603050405020304" pitchFamily="18" charset="0"/>
                <a:cs typeface="Times New Roman" panose="02020603050405020304" pitchFamily="18" charset="0"/>
              </a:rPr>
              <a:t>1957) observed that: ‘ the theory ( of politics) itself is divided into </a:t>
            </a:r>
            <a:r>
              <a:rPr lang="en-US" sz="2400" i="1" dirty="0">
                <a:latin typeface="Times New Roman" panose="02020603050405020304" pitchFamily="18" charset="0"/>
                <a:cs typeface="Times New Roman" panose="02020603050405020304" pitchFamily="18" charset="0"/>
              </a:rPr>
              <a:t>political science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political philosophy’.</a:t>
            </a:r>
            <a:endParaRPr lang="en-US" sz="2400" dirty="0">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3346D2B5-4417-4172-B404-DF6F338F7A32}"/>
              </a:ext>
            </a:extLst>
          </p:cNvPr>
          <p:cNvSpPr/>
          <p:nvPr/>
        </p:nvSpPr>
        <p:spPr>
          <a:xfrm>
            <a:off x="393895" y="450166"/>
            <a:ext cx="7132320" cy="70338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Black" panose="020B0A04020102020204" pitchFamily="34" charset="0"/>
              </a:rPr>
              <a:t>What is political theory?</a:t>
            </a:r>
          </a:p>
        </p:txBody>
      </p:sp>
    </p:spTree>
    <p:extLst>
      <p:ext uri="{BB962C8B-B14F-4D97-AF65-F5344CB8AC3E}">
        <p14:creationId xmlns:p14="http://schemas.microsoft.com/office/powerpoint/2010/main" val="3783564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CD797-E323-48F2-BF5D-0C3EFC33A603}"/>
              </a:ext>
            </a:extLst>
          </p:cNvPr>
          <p:cNvPicPr>
            <a:picLocks noChangeAspect="1"/>
          </p:cNvPicPr>
          <p:nvPr/>
        </p:nvPicPr>
        <p:blipFill>
          <a:blip r:embed="rId2"/>
          <a:stretch>
            <a:fillRect/>
          </a:stretch>
        </p:blipFill>
        <p:spPr>
          <a:xfrm>
            <a:off x="595746" y="0"/>
            <a:ext cx="11139054" cy="6442364"/>
          </a:xfrm>
          <a:prstGeom prst="rect">
            <a:avLst/>
          </a:prstGeom>
        </p:spPr>
      </p:pic>
    </p:spTree>
    <p:extLst>
      <p:ext uri="{BB962C8B-B14F-4D97-AF65-F5344CB8AC3E}">
        <p14:creationId xmlns:p14="http://schemas.microsoft.com/office/powerpoint/2010/main" val="175280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A30458-E451-4D80-9AA6-8D8FB77CF37D}"/>
              </a:ext>
            </a:extLst>
          </p:cNvPr>
          <p:cNvGrpSpPr/>
          <p:nvPr/>
        </p:nvGrpSpPr>
        <p:grpSpPr>
          <a:xfrm>
            <a:off x="3019681" y="242461"/>
            <a:ext cx="1309676" cy="1870964"/>
            <a:chOff x="0" y="0"/>
            <a:chExt cx="1309676" cy="1870964"/>
          </a:xfrm>
        </p:grpSpPr>
        <p:sp>
          <p:nvSpPr>
            <p:cNvPr id="18" name="Arrow: Chevron 17">
              <a:extLst>
                <a:ext uri="{FF2B5EF4-FFF2-40B4-BE49-F238E27FC236}">
                  <a16:creationId xmlns:a16="http://schemas.microsoft.com/office/drawing/2014/main" id="{5CC31406-EA2F-473A-A814-EDD767CC2872}"/>
                </a:ext>
              </a:extLst>
            </p:cNvPr>
            <p:cNvSpPr/>
            <p:nvPr/>
          </p:nvSpPr>
          <p:spPr>
            <a:xfrm rot="5400000">
              <a:off x="-280644" y="280644"/>
              <a:ext cx="1870964" cy="1309675"/>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FADD219D-F679-421C-985A-A2D2E7825087}"/>
                </a:ext>
              </a:extLst>
            </p:cNvPr>
            <p:cNvSpPr txBox="1"/>
            <p:nvPr/>
          </p:nvSpPr>
          <p:spPr>
            <a:xfrm>
              <a:off x="1" y="654838"/>
              <a:ext cx="1309675" cy="56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1st</a:t>
              </a:r>
            </a:p>
          </p:txBody>
        </p:sp>
      </p:grpSp>
      <p:grpSp>
        <p:nvGrpSpPr>
          <p:cNvPr id="3" name="Group 2">
            <a:extLst>
              <a:ext uri="{FF2B5EF4-FFF2-40B4-BE49-F238E27FC236}">
                <a16:creationId xmlns:a16="http://schemas.microsoft.com/office/drawing/2014/main" id="{E9737D05-7DB4-4DEA-A7F9-6DAD83D3C451}"/>
              </a:ext>
            </a:extLst>
          </p:cNvPr>
          <p:cNvGrpSpPr/>
          <p:nvPr/>
        </p:nvGrpSpPr>
        <p:grpSpPr>
          <a:xfrm>
            <a:off x="4729688" y="261623"/>
            <a:ext cx="7462312" cy="1695803"/>
            <a:chOff x="1309675" y="34962"/>
            <a:chExt cx="7462312" cy="1695803"/>
          </a:xfrm>
        </p:grpSpPr>
        <p:sp>
          <p:nvSpPr>
            <p:cNvPr id="16" name="Rectangle: Top Corners Rounded 15">
              <a:extLst>
                <a:ext uri="{FF2B5EF4-FFF2-40B4-BE49-F238E27FC236}">
                  <a16:creationId xmlns:a16="http://schemas.microsoft.com/office/drawing/2014/main" id="{9BDC6500-A468-49EF-AC47-60F1D9ED9308}"/>
                </a:ext>
              </a:extLst>
            </p:cNvPr>
            <p:cNvSpPr/>
            <p:nvPr/>
          </p:nvSpPr>
          <p:spPr>
            <a:xfrm rot="5400000">
              <a:off x="4192929" y="-2848292"/>
              <a:ext cx="1695803" cy="746231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Top Corners Rounded 6">
              <a:extLst>
                <a:ext uri="{FF2B5EF4-FFF2-40B4-BE49-F238E27FC236}">
                  <a16:creationId xmlns:a16="http://schemas.microsoft.com/office/drawing/2014/main" id="{8EEE24F0-06DB-447B-B169-3F9952AB644C}"/>
                </a:ext>
              </a:extLst>
            </p:cNvPr>
            <p:cNvSpPr txBox="1"/>
            <p:nvPr/>
          </p:nvSpPr>
          <p:spPr>
            <a:xfrm>
              <a:off x="1309675" y="117744"/>
              <a:ext cx="7379530" cy="1530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Ø"/>
              </a:pPr>
              <a:r>
                <a:rPr lang="en-US" sz="2800" kern="1200" dirty="0">
                  <a:latin typeface="Times New Roman" panose="02020603050405020304" pitchFamily="18" charset="0"/>
                  <a:cs typeface="Times New Roman" panose="02020603050405020304" pitchFamily="18" charset="0"/>
                </a:rPr>
                <a:t>It derived from Greek word ‘polis’ means city state.</a:t>
              </a:r>
              <a:endParaRPr lang="en-US" sz="2800" kern="1200" dirty="0"/>
            </a:p>
            <a:p>
              <a:pPr marL="285750" lvl="1" indent="-285750" algn="l" defTabSz="1244600">
                <a:lnSpc>
                  <a:spcPct val="90000"/>
                </a:lnSpc>
                <a:spcBef>
                  <a:spcPct val="0"/>
                </a:spcBef>
                <a:spcAft>
                  <a:spcPct val="15000"/>
                </a:spcAft>
                <a:buFont typeface="Wingdings" panose="05000000000000000000" pitchFamily="2" charset="2"/>
                <a:buChar char="Ø"/>
              </a:pPr>
              <a:r>
                <a:rPr lang="en-US" sz="2800" kern="1200" dirty="0">
                  <a:latin typeface="Times New Roman" panose="02020603050405020304" pitchFamily="18" charset="0"/>
                  <a:cs typeface="Times New Roman" panose="02020603050405020304" pitchFamily="18" charset="0"/>
                </a:rPr>
                <a:t>It refers to decision making within and about the community.</a:t>
              </a:r>
              <a:endParaRPr lang="en-US" sz="2800" kern="1200" dirty="0"/>
            </a:p>
          </p:txBody>
        </p:sp>
      </p:grpSp>
      <p:grpSp>
        <p:nvGrpSpPr>
          <p:cNvPr id="4" name="Group 3">
            <a:extLst>
              <a:ext uri="{FF2B5EF4-FFF2-40B4-BE49-F238E27FC236}">
                <a16:creationId xmlns:a16="http://schemas.microsoft.com/office/drawing/2014/main" id="{89A9151F-7522-46DB-A176-09C882E8773A}"/>
              </a:ext>
            </a:extLst>
          </p:cNvPr>
          <p:cNvGrpSpPr/>
          <p:nvPr/>
        </p:nvGrpSpPr>
        <p:grpSpPr>
          <a:xfrm>
            <a:off x="3019681" y="2197494"/>
            <a:ext cx="1309676" cy="1870964"/>
            <a:chOff x="0" y="1863420"/>
            <a:chExt cx="1309676" cy="1870964"/>
          </a:xfrm>
        </p:grpSpPr>
        <p:sp>
          <p:nvSpPr>
            <p:cNvPr id="14" name="Arrow: Chevron 13">
              <a:extLst>
                <a:ext uri="{FF2B5EF4-FFF2-40B4-BE49-F238E27FC236}">
                  <a16:creationId xmlns:a16="http://schemas.microsoft.com/office/drawing/2014/main" id="{2F45D8A1-2989-4776-B657-B9EFC4E327E9}"/>
                </a:ext>
              </a:extLst>
            </p:cNvPr>
            <p:cNvSpPr/>
            <p:nvPr/>
          </p:nvSpPr>
          <p:spPr>
            <a:xfrm rot="5400000">
              <a:off x="-280644" y="2144064"/>
              <a:ext cx="1870964" cy="1309675"/>
            </a:xfrm>
            <a:prstGeom prst="chevron">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1">
              <a:schemeClr val="accent5">
                <a:hueOff val="-3379271"/>
                <a:satOff val="-8710"/>
                <a:lumOff val="-5883"/>
                <a:alphaOff val="0"/>
              </a:schemeClr>
            </a:effectRef>
            <a:fontRef idx="minor">
              <a:schemeClr val="lt1"/>
            </a:fontRef>
          </p:style>
        </p:sp>
        <p:sp>
          <p:nvSpPr>
            <p:cNvPr id="15" name="Arrow: Chevron 8">
              <a:extLst>
                <a:ext uri="{FF2B5EF4-FFF2-40B4-BE49-F238E27FC236}">
                  <a16:creationId xmlns:a16="http://schemas.microsoft.com/office/drawing/2014/main" id="{CF1F2CDD-8986-4FB1-9FE7-3439B1AB6FCF}"/>
                </a:ext>
              </a:extLst>
            </p:cNvPr>
            <p:cNvSpPr txBox="1"/>
            <p:nvPr/>
          </p:nvSpPr>
          <p:spPr>
            <a:xfrm>
              <a:off x="1" y="2518258"/>
              <a:ext cx="1309675" cy="56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2nd</a:t>
              </a:r>
            </a:p>
          </p:txBody>
        </p:sp>
      </p:grpSp>
      <p:grpSp>
        <p:nvGrpSpPr>
          <p:cNvPr id="5" name="Group 4">
            <a:extLst>
              <a:ext uri="{FF2B5EF4-FFF2-40B4-BE49-F238E27FC236}">
                <a16:creationId xmlns:a16="http://schemas.microsoft.com/office/drawing/2014/main" id="{6860CED2-8A4E-4D8F-93FF-06885F3A3628}"/>
              </a:ext>
            </a:extLst>
          </p:cNvPr>
          <p:cNvGrpSpPr/>
          <p:nvPr/>
        </p:nvGrpSpPr>
        <p:grpSpPr>
          <a:xfrm>
            <a:off x="4646906" y="2113425"/>
            <a:ext cx="7462312" cy="1436586"/>
            <a:chOff x="1309675" y="1978268"/>
            <a:chExt cx="7462312" cy="1436586"/>
          </a:xfrm>
        </p:grpSpPr>
        <p:sp>
          <p:nvSpPr>
            <p:cNvPr id="12" name="Rectangle: Top Corners Rounded 11">
              <a:extLst>
                <a:ext uri="{FF2B5EF4-FFF2-40B4-BE49-F238E27FC236}">
                  <a16:creationId xmlns:a16="http://schemas.microsoft.com/office/drawing/2014/main" id="{1F95D2B6-E2E3-4F90-8EDE-728C9521C8D5}"/>
                </a:ext>
              </a:extLst>
            </p:cNvPr>
            <p:cNvSpPr/>
            <p:nvPr/>
          </p:nvSpPr>
          <p:spPr>
            <a:xfrm rot="5400000">
              <a:off x="4322538" y="-1034595"/>
              <a:ext cx="1436586" cy="7462312"/>
            </a:xfrm>
            <a:prstGeom prst="round2SameRect">
              <a:avLst/>
            </a:prstGeom>
          </p:spPr>
          <p:style>
            <a:lnRef idx="2">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Top Corners Rounded 10">
              <a:extLst>
                <a:ext uri="{FF2B5EF4-FFF2-40B4-BE49-F238E27FC236}">
                  <a16:creationId xmlns:a16="http://schemas.microsoft.com/office/drawing/2014/main" id="{CF7E0E65-5B11-442A-9AAA-378C1A6772AF}"/>
                </a:ext>
              </a:extLst>
            </p:cNvPr>
            <p:cNvSpPr txBox="1"/>
            <p:nvPr/>
          </p:nvSpPr>
          <p:spPr>
            <a:xfrm>
              <a:off x="1309675" y="2048396"/>
              <a:ext cx="7392184" cy="1296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Ø"/>
              </a:pPr>
              <a:r>
                <a:rPr lang="en-US" sz="2400" kern="1200" dirty="0">
                  <a:latin typeface="Times New Roman" panose="02020603050405020304" pitchFamily="18" charset="0"/>
                  <a:cs typeface="Times New Roman" panose="02020603050405020304" pitchFamily="18" charset="0"/>
                </a:rPr>
                <a:t>The term ‘political’ can be understood through the following points:</a:t>
              </a:r>
              <a:endParaRPr lang="en-US" sz="2400" kern="1200" dirty="0"/>
            </a:p>
            <a:p>
              <a:pPr marL="228600" lvl="1" indent="-228600" algn="l" defTabSz="106680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a</a:t>
              </a:r>
              <a:r>
                <a:rPr lang="en-US" sz="2400" kern="1200" dirty="0">
                  <a:latin typeface="Times New Roman" panose="02020603050405020304" pitchFamily="18" charset="0"/>
                  <a:cs typeface="Times New Roman" panose="02020603050405020304" pitchFamily="18" charset="0"/>
                </a:rPr>
                <a:t>. The collective power to take decision  about every aspect of good life of the community.</a:t>
              </a:r>
              <a:endParaRPr lang="en-US" sz="2400" kern="1200" dirty="0"/>
            </a:p>
          </p:txBody>
        </p:sp>
      </p:grpSp>
      <p:grpSp>
        <p:nvGrpSpPr>
          <p:cNvPr id="6" name="Group 5">
            <a:extLst>
              <a:ext uri="{FF2B5EF4-FFF2-40B4-BE49-F238E27FC236}">
                <a16:creationId xmlns:a16="http://schemas.microsoft.com/office/drawing/2014/main" id="{88B486D7-13C2-4E0F-8654-83379405923D}"/>
              </a:ext>
            </a:extLst>
          </p:cNvPr>
          <p:cNvGrpSpPr/>
          <p:nvPr/>
        </p:nvGrpSpPr>
        <p:grpSpPr>
          <a:xfrm>
            <a:off x="3078195" y="4347266"/>
            <a:ext cx="1309676" cy="1870964"/>
            <a:chOff x="0" y="4077662"/>
            <a:chExt cx="1309676" cy="1870964"/>
          </a:xfrm>
        </p:grpSpPr>
        <p:sp>
          <p:nvSpPr>
            <p:cNvPr id="10" name="Arrow: Chevron 9">
              <a:extLst>
                <a:ext uri="{FF2B5EF4-FFF2-40B4-BE49-F238E27FC236}">
                  <a16:creationId xmlns:a16="http://schemas.microsoft.com/office/drawing/2014/main" id="{13350C5D-52C6-4C0A-9A69-E1DE5CD110F5}"/>
                </a:ext>
              </a:extLst>
            </p:cNvPr>
            <p:cNvSpPr/>
            <p:nvPr/>
          </p:nvSpPr>
          <p:spPr>
            <a:xfrm rot="5400000">
              <a:off x="-280644" y="4358306"/>
              <a:ext cx="1870964" cy="1309675"/>
            </a:xfrm>
            <a:prstGeom prst="chevron">
              <a:avLst/>
            </a:prstGeom>
          </p:spPr>
          <p:style>
            <a:lnRef idx="2">
              <a:schemeClr val="accent5">
                <a:hueOff val="-6758543"/>
                <a:satOff val="-17419"/>
                <a:lumOff val="-11765"/>
                <a:alphaOff val="0"/>
              </a:schemeClr>
            </a:lnRef>
            <a:fillRef idx="1">
              <a:schemeClr val="accent5">
                <a:hueOff val="-6758543"/>
                <a:satOff val="-17419"/>
                <a:lumOff val="-11765"/>
                <a:alphaOff val="0"/>
              </a:schemeClr>
            </a:fillRef>
            <a:effectRef idx="1">
              <a:schemeClr val="accent5">
                <a:hueOff val="-6758543"/>
                <a:satOff val="-17419"/>
                <a:lumOff val="-11765"/>
                <a:alphaOff val="0"/>
              </a:schemeClr>
            </a:effectRef>
            <a:fontRef idx="minor">
              <a:schemeClr val="lt1"/>
            </a:fontRef>
          </p:style>
        </p:sp>
        <p:sp>
          <p:nvSpPr>
            <p:cNvPr id="11" name="Arrow: Chevron 12">
              <a:extLst>
                <a:ext uri="{FF2B5EF4-FFF2-40B4-BE49-F238E27FC236}">
                  <a16:creationId xmlns:a16="http://schemas.microsoft.com/office/drawing/2014/main" id="{F8A3F6A7-1576-41F3-ACD5-44005F4C3DEF}"/>
                </a:ext>
              </a:extLst>
            </p:cNvPr>
            <p:cNvSpPr txBox="1"/>
            <p:nvPr/>
          </p:nvSpPr>
          <p:spPr>
            <a:xfrm>
              <a:off x="1" y="4732500"/>
              <a:ext cx="1309675" cy="56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3rd</a:t>
              </a:r>
            </a:p>
          </p:txBody>
        </p:sp>
      </p:grpSp>
      <p:grpSp>
        <p:nvGrpSpPr>
          <p:cNvPr id="7" name="Group 6">
            <a:extLst>
              <a:ext uri="{FF2B5EF4-FFF2-40B4-BE49-F238E27FC236}">
                <a16:creationId xmlns:a16="http://schemas.microsoft.com/office/drawing/2014/main" id="{2C3D7FE3-65FD-4916-80A1-08DD51B11D4A}"/>
              </a:ext>
            </a:extLst>
          </p:cNvPr>
          <p:cNvGrpSpPr/>
          <p:nvPr/>
        </p:nvGrpSpPr>
        <p:grpSpPr>
          <a:xfrm>
            <a:off x="4646906" y="4193641"/>
            <a:ext cx="7462312" cy="1787524"/>
            <a:chOff x="1309675" y="3791963"/>
            <a:chExt cx="7462312" cy="1787524"/>
          </a:xfrm>
        </p:grpSpPr>
        <p:sp>
          <p:nvSpPr>
            <p:cNvPr id="8" name="Rectangle: Top Corners Rounded 7">
              <a:extLst>
                <a:ext uri="{FF2B5EF4-FFF2-40B4-BE49-F238E27FC236}">
                  <a16:creationId xmlns:a16="http://schemas.microsoft.com/office/drawing/2014/main" id="{E6546F2F-1D58-489F-92AF-7C542EE88AE8}"/>
                </a:ext>
              </a:extLst>
            </p:cNvPr>
            <p:cNvSpPr/>
            <p:nvPr/>
          </p:nvSpPr>
          <p:spPr>
            <a:xfrm rot="5400000">
              <a:off x="4147069" y="954569"/>
              <a:ext cx="1787524" cy="7462312"/>
            </a:xfrm>
            <a:prstGeom prst="round2Same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Top Corners Rounded 14">
              <a:extLst>
                <a:ext uri="{FF2B5EF4-FFF2-40B4-BE49-F238E27FC236}">
                  <a16:creationId xmlns:a16="http://schemas.microsoft.com/office/drawing/2014/main" id="{CA77DA07-807C-4960-85FB-D7F7214EAE81}"/>
                </a:ext>
              </a:extLst>
            </p:cNvPr>
            <p:cNvSpPr txBox="1"/>
            <p:nvPr/>
          </p:nvSpPr>
          <p:spPr>
            <a:xfrm>
              <a:off x="1309675" y="3879223"/>
              <a:ext cx="7375052" cy="16130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Times New Roman" panose="02020603050405020304" pitchFamily="18" charset="0"/>
                  <a:cs typeface="Times New Roman" panose="02020603050405020304" pitchFamily="18" charset="0"/>
                </a:rPr>
                <a:t>b</a:t>
              </a:r>
              <a:r>
                <a:rPr lang="en-US" sz="2800" kern="1200" dirty="0">
                  <a:latin typeface="Times New Roman" panose="02020603050405020304" pitchFamily="18" charset="0"/>
                  <a:cs typeface="Times New Roman" panose="02020603050405020304" pitchFamily="18" charset="0"/>
                </a:rPr>
                <a:t>. The power of some groups to control and subordinate others.</a:t>
              </a:r>
              <a:endParaRPr lang="en-US" sz="2800" kern="1200" dirty="0"/>
            </a:p>
            <a:p>
              <a:pPr marL="285750" lvl="1" indent="-285750" algn="l" defTabSz="1244600">
                <a:lnSpc>
                  <a:spcPct val="90000"/>
                </a:lnSpc>
                <a:spcBef>
                  <a:spcPct val="0"/>
                </a:spcBef>
                <a:spcAft>
                  <a:spcPct val="15000"/>
                </a:spcAft>
                <a:buChar char="•"/>
              </a:pPr>
              <a:r>
                <a:rPr lang="en-US" sz="2800" b="1" kern="1200" dirty="0">
                  <a:latin typeface="Times New Roman" panose="02020603050405020304" pitchFamily="18" charset="0"/>
                  <a:cs typeface="Times New Roman" panose="02020603050405020304" pitchFamily="18" charset="0"/>
                </a:rPr>
                <a:t>c</a:t>
              </a:r>
              <a:r>
                <a:rPr lang="en-US" sz="2800" kern="1200" dirty="0">
                  <a:latin typeface="Times New Roman" panose="02020603050405020304" pitchFamily="18" charset="0"/>
                  <a:cs typeface="Times New Roman" panose="02020603050405020304" pitchFamily="18" charset="0"/>
                </a:rPr>
                <a:t>. The state power to realize the common good or values.</a:t>
              </a:r>
              <a:endParaRPr lang="en-US" sz="2800" kern="1200" dirty="0"/>
            </a:p>
          </p:txBody>
        </p:sp>
      </p:grpSp>
      <p:sp>
        <p:nvSpPr>
          <p:cNvPr id="20" name="Arrow: Pentagon 19">
            <a:extLst>
              <a:ext uri="{FF2B5EF4-FFF2-40B4-BE49-F238E27FC236}">
                <a16:creationId xmlns:a16="http://schemas.microsoft.com/office/drawing/2014/main" id="{BE9DAE47-185A-4A95-A52B-B0A8999D92A3}"/>
              </a:ext>
            </a:extLst>
          </p:cNvPr>
          <p:cNvSpPr/>
          <p:nvPr/>
        </p:nvSpPr>
        <p:spPr>
          <a:xfrm>
            <a:off x="450166" y="506437"/>
            <a:ext cx="2616591" cy="1252025"/>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Meaning; Political</a:t>
            </a:r>
          </a:p>
        </p:txBody>
      </p:sp>
    </p:spTree>
    <p:extLst>
      <p:ext uri="{BB962C8B-B14F-4D97-AF65-F5344CB8AC3E}">
        <p14:creationId xmlns:p14="http://schemas.microsoft.com/office/powerpoint/2010/main" val="302569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A63CBC-6051-410B-AF33-BF03507A893E}"/>
              </a:ext>
            </a:extLst>
          </p:cNvPr>
          <p:cNvSpPr/>
          <p:nvPr/>
        </p:nvSpPr>
        <p:spPr>
          <a:xfrm>
            <a:off x="4563166" y="1459776"/>
            <a:ext cx="8128000" cy="504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2">
            <a:extLst>
              <a:ext uri="{FF2B5EF4-FFF2-40B4-BE49-F238E27FC236}">
                <a16:creationId xmlns:a16="http://schemas.microsoft.com/office/drawing/2014/main" id="{0EA60149-7372-41E6-999A-25D771269537}"/>
              </a:ext>
            </a:extLst>
          </p:cNvPr>
          <p:cNvGrpSpPr/>
          <p:nvPr/>
        </p:nvGrpSpPr>
        <p:grpSpPr>
          <a:xfrm>
            <a:off x="6096000" y="128823"/>
            <a:ext cx="5689600" cy="1269005"/>
            <a:chOff x="448604" y="0"/>
            <a:chExt cx="5689600" cy="1269005"/>
          </a:xfrm>
        </p:grpSpPr>
        <p:sp>
          <p:nvSpPr>
            <p:cNvPr id="12" name="Rectangle: Rounded Corners 11">
              <a:extLst>
                <a:ext uri="{FF2B5EF4-FFF2-40B4-BE49-F238E27FC236}">
                  <a16:creationId xmlns:a16="http://schemas.microsoft.com/office/drawing/2014/main" id="{06D4256D-574E-48BE-B825-65A0210E6281}"/>
                </a:ext>
              </a:extLst>
            </p:cNvPr>
            <p:cNvSpPr/>
            <p:nvPr/>
          </p:nvSpPr>
          <p:spPr>
            <a:xfrm>
              <a:off x="448604" y="0"/>
              <a:ext cx="5689600" cy="126900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ectangle: Rounded Corners 5">
              <a:extLst>
                <a:ext uri="{FF2B5EF4-FFF2-40B4-BE49-F238E27FC236}">
                  <a16:creationId xmlns:a16="http://schemas.microsoft.com/office/drawing/2014/main" id="{4A9211FC-0070-4E5F-BAB3-0FDBC2925F8F}"/>
                </a:ext>
              </a:extLst>
            </p:cNvPr>
            <p:cNvSpPr txBox="1"/>
            <p:nvPr/>
          </p:nvSpPr>
          <p:spPr>
            <a:xfrm>
              <a:off x="510552" y="61948"/>
              <a:ext cx="5565704" cy="1145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Font typeface="Arial" panose="020B0604020202020204" pitchFamily="34" charset="0"/>
                <a:buNone/>
              </a:pPr>
              <a:r>
                <a:rPr lang="en-US" sz="2400" kern="1200" dirty="0">
                  <a:latin typeface="Times New Roman" panose="02020603050405020304" pitchFamily="18" charset="0"/>
                  <a:cs typeface="Times New Roman" panose="02020603050405020304" pitchFamily="18" charset="0"/>
                </a:rPr>
                <a:t>The word ‘theory’ has been derived from the Greek word ‘</a:t>
              </a:r>
              <a:r>
                <a:rPr lang="en-US" sz="2400" i="1" kern="1200" dirty="0" err="1">
                  <a:latin typeface="Times New Roman" panose="02020603050405020304" pitchFamily="18" charset="0"/>
                  <a:cs typeface="Times New Roman" panose="02020603050405020304" pitchFamily="18" charset="0"/>
                </a:rPr>
                <a:t>theoria</a:t>
              </a:r>
              <a:r>
                <a:rPr lang="en-US" sz="2400" kern="1200" dirty="0">
                  <a:latin typeface="Times New Roman" panose="02020603050405020304" pitchFamily="18" charset="0"/>
                  <a:cs typeface="Times New Roman" panose="02020603050405020304" pitchFamily="18" charset="0"/>
                </a:rPr>
                <a:t>’ means ‘speculation’.</a:t>
              </a:r>
              <a:endParaRPr lang="en-US" sz="2400" kern="1200" dirty="0"/>
            </a:p>
          </p:txBody>
        </p:sp>
      </p:grpSp>
      <p:sp>
        <p:nvSpPr>
          <p:cNvPr id="4" name="Rectangle 3">
            <a:extLst>
              <a:ext uri="{FF2B5EF4-FFF2-40B4-BE49-F238E27FC236}">
                <a16:creationId xmlns:a16="http://schemas.microsoft.com/office/drawing/2014/main" id="{BEF8D46F-9E00-485F-9B07-8D64CBEABD84}"/>
              </a:ext>
            </a:extLst>
          </p:cNvPr>
          <p:cNvSpPr/>
          <p:nvPr/>
        </p:nvSpPr>
        <p:spPr>
          <a:xfrm>
            <a:off x="4814852" y="3155538"/>
            <a:ext cx="8128000" cy="5040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090747F6-1F96-46A1-8BBE-AA4C6129A0EB}"/>
              </a:ext>
            </a:extLst>
          </p:cNvPr>
          <p:cNvGrpSpPr/>
          <p:nvPr/>
        </p:nvGrpSpPr>
        <p:grpSpPr>
          <a:xfrm>
            <a:off x="6034052" y="1608998"/>
            <a:ext cx="5689600" cy="1540749"/>
            <a:chOff x="406400" y="1635427"/>
            <a:chExt cx="5689600" cy="1540749"/>
          </a:xfrm>
        </p:grpSpPr>
        <p:sp>
          <p:nvSpPr>
            <p:cNvPr id="10" name="Rectangle: Rounded Corners 9">
              <a:extLst>
                <a:ext uri="{FF2B5EF4-FFF2-40B4-BE49-F238E27FC236}">
                  <a16:creationId xmlns:a16="http://schemas.microsoft.com/office/drawing/2014/main" id="{91D3C2FD-BF25-4D08-87B6-59D23A20744C}"/>
                </a:ext>
              </a:extLst>
            </p:cNvPr>
            <p:cNvSpPr/>
            <p:nvPr/>
          </p:nvSpPr>
          <p:spPr>
            <a:xfrm>
              <a:off x="406400" y="1635427"/>
              <a:ext cx="5689600" cy="154074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Rounded Corners 8">
              <a:extLst>
                <a:ext uri="{FF2B5EF4-FFF2-40B4-BE49-F238E27FC236}">
                  <a16:creationId xmlns:a16="http://schemas.microsoft.com/office/drawing/2014/main" id="{8821EB65-5FA0-4A37-9DE6-283D7B4D67A6}"/>
                </a:ext>
              </a:extLst>
            </p:cNvPr>
            <p:cNvSpPr txBox="1"/>
            <p:nvPr/>
          </p:nvSpPr>
          <p:spPr>
            <a:xfrm>
              <a:off x="448207" y="1664361"/>
              <a:ext cx="5539174" cy="13903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It means a well focused outlook taken at something in a settle of contemplation with the intent to grasp it.</a:t>
              </a:r>
            </a:p>
          </p:txBody>
        </p:sp>
      </p:grpSp>
      <p:sp>
        <p:nvSpPr>
          <p:cNvPr id="6" name="Rectangle 5">
            <a:extLst>
              <a:ext uri="{FF2B5EF4-FFF2-40B4-BE49-F238E27FC236}">
                <a16:creationId xmlns:a16="http://schemas.microsoft.com/office/drawing/2014/main" id="{46CA6792-4018-4398-98AC-034D10C7C36E}"/>
              </a:ext>
            </a:extLst>
          </p:cNvPr>
          <p:cNvSpPr/>
          <p:nvPr/>
        </p:nvSpPr>
        <p:spPr>
          <a:xfrm>
            <a:off x="4779408" y="6354000"/>
            <a:ext cx="8128000" cy="504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E709E6BB-4E5F-4419-9EE5-280A63895385}"/>
              </a:ext>
            </a:extLst>
          </p:cNvPr>
          <p:cNvGrpSpPr/>
          <p:nvPr/>
        </p:nvGrpSpPr>
        <p:grpSpPr>
          <a:xfrm>
            <a:off x="6101557" y="3418770"/>
            <a:ext cx="5684043" cy="2839316"/>
            <a:chOff x="448207" y="3492976"/>
            <a:chExt cx="5684043" cy="2839316"/>
          </a:xfrm>
        </p:grpSpPr>
        <p:sp>
          <p:nvSpPr>
            <p:cNvPr id="8" name="Rectangle: Rounded Corners 7">
              <a:extLst>
                <a:ext uri="{FF2B5EF4-FFF2-40B4-BE49-F238E27FC236}">
                  <a16:creationId xmlns:a16="http://schemas.microsoft.com/office/drawing/2014/main" id="{5B0CD0ED-7AE0-420B-BAD8-3EDFBFDD7CE0}"/>
                </a:ext>
              </a:extLst>
            </p:cNvPr>
            <p:cNvSpPr/>
            <p:nvPr/>
          </p:nvSpPr>
          <p:spPr>
            <a:xfrm>
              <a:off x="448207" y="3492976"/>
              <a:ext cx="5684043" cy="283931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angle: Rounded Corners 11">
              <a:extLst>
                <a:ext uri="{FF2B5EF4-FFF2-40B4-BE49-F238E27FC236}">
                  <a16:creationId xmlns:a16="http://schemas.microsoft.com/office/drawing/2014/main" id="{B939E83B-D58E-47DE-BD12-A5C7BA469DB9}"/>
                </a:ext>
              </a:extLst>
            </p:cNvPr>
            <p:cNvSpPr txBox="1"/>
            <p:nvPr/>
          </p:nvSpPr>
          <p:spPr>
            <a:xfrm>
              <a:off x="586811" y="3631580"/>
              <a:ext cx="5406835" cy="2562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t>It is generally considered as a separate branch of political science which attempts to arrive at generalizations and draws inferences or conclusions from the data gathered by various specialists relating to political phenomena.</a:t>
              </a:r>
              <a:endParaRPr lang="en-US" sz="2400" kern="1200" dirty="0">
                <a:latin typeface="Times New Roman" panose="02020603050405020304" pitchFamily="18" charset="0"/>
                <a:cs typeface="Times New Roman" panose="02020603050405020304" pitchFamily="18" charset="0"/>
              </a:endParaRPr>
            </a:p>
          </p:txBody>
        </p:sp>
      </p:grpSp>
      <p:sp>
        <p:nvSpPr>
          <p:cNvPr id="14" name="Oval 13">
            <a:extLst>
              <a:ext uri="{FF2B5EF4-FFF2-40B4-BE49-F238E27FC236}">
                <a16:creationId xmlns:a16="http://schemas.microsoft.com/office/drawing/2014/main" id="{031BC872-E66E-464F-A4A0-F859C2E0ACAE}"/>
              </a:ext>
            </a:extLst>
          </p:cNvPr>
          <p:cNvSpPr/>
          <p:nvPr/>
        </p:nvSpPr>
        <p:spPr>
          <a:xfrm>
            <a:off x="0" y="128823"/>
            <a:ext cx="4296898" cy="1181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Meaning; Theory </a:t>
            </a:r>
          </a:p>
        </p:txBody>
      </p:sp>
    </p:spTree>
    <p:extLst>
      <p:ext uri="{BB962C8B-B14F-4D97-AF65-F5344CB8AC3E}">
        <p14:creationId xmlns:p14="http://schemas.microsoft.com/office/powerpoint/2010/main" val="1997446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D89AD3-E637-4054-81E8-139AF7A5A85E}"/>
              </a:ext>
            </a:extLst>
          </p:cNvPr>
          <p:cNvPicPr>
            <a:picLocks noChangeAspect="1"/>
          </p:cNvPicPr>
          <p:nvPr/>
        </p:nvPicPr>
        <p:blipFill>
          <a:blip r:embed="rId2"/>
          <a:stretch>
            <a:fillRect/>
          </a:stretch>
        </p:blipFill>
        <p:spPr>
          <a:xfrm>
            <a:off x="96982" y="263236"/>
            <a:ext cx="11901054" cy="6289964"/>
          </a:xfrm>
          <a:prstGeom prst="rect">
            <a:avLst/>
          </a:prstGeom>
        </p:spPr>
      </p:pic>
    </p:spTree>
    <p:extLst>
      <p:ext uri="{BB962C8B-B14F-4D97-AF65-F5344CB8AC3E}">
        <p14:creationId xmlns:p14="http://schemas.microsoft.com/office/powerpoint/2010/main" val="2785388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B37202-BF5C-45F0-953B-D7DB737F3628}"/>
              </a:ext>
            </a:extLst>
          </p:cNvPr>
          <p:cNvGraphicFramePr/>
          <p:nvPr>
            <p:extLst>
              <p:ext uri="{D42A27DB-BD31-4B8C-83A1-F6EECF244321}">
                <p14:modId xmlns:p14="http://schemas.microsoft.com/office/powerpoint/2010/main" val="1034630908"/>
              </p:ext>
            </p:extLst>
          </p:nvPr>
        </p:nvGraphicFramePr>
        <p:xfrm>
          <a:off x="2753360" y="619760"/>
          <a:ext cx="9077569" cy="6062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C6B738-A6A8-4782-BAD4-4F40A5FCF33F}"/>
              </a:ext>
            </a:extLst>
          </p:cNvPr>
          <p:cNvSpPr txBox="1"/>
          <p:nvPr/>
        </p:nvSpPr>
        <p:spPr>
          <a:xfrm>
            <a:off x="211016" y="393895"/>
            <a:ext cx="2743200" cy="584775"/>
          </a:xfrm>
          <a:prstGeom prst="rect">
            <a:avLst/>
          </a:prstGeom>
          <a:noFill/>
        </p:spPr>
        <p:txBody>
          <a:bodyPr wrap="square" rtlCol="0">
            <a:spAutoFit/>
          </a:bodyPr>
          <a:lstStyle/>
          <a:p>
            <a:r>
              <a:rPr lang="en-US" sz="3200" dirty="0">
                <a:latin typeface="Arial Black" panose="020B0A04020102020204" pitchFamily="34" charset="0"/>
              </a:rPr>
              <a:t>Definition:</a:t>
            </a:r>
          </a:p>
        </p:txBody>
      </p:sp>
    </p:spTree>
    <p:extLst>
      <p:ext uri="{BB962C8B-B14F-4D97-AF65-F5344CB8AC3E}">
        <p14:creationId xmlns:p14="http://schemas.microsoft.com/office/powerpoint/2010/main" val="3446675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6C42F-B8E6-4449-B1EA-64B620F49571}"/>
              </a:ext>
            </a:extLst>
          </p:cNvPr>
          <p:cNvSpPr txBox="1"/>
          <p:nvPr/>
        </p:nvSpPr>
        <p:spPr>
          <a:xfrm>
            <a:off x="415636" y="526473"/>
            <a:ext cx="11651673" cy="5509200"/>
          </a:xfrm>
          <a:prstGeom prst="rect">
            <a:avLst/>
          </a:prstGeom>
          <a:noFill/>
        </p:spPr>
        <p:txBody>
          <a:bodyPr wrap="square" rtlCol="0">
            <a:spAutoFit/>
          </a:bodyPr>
          <a:lstStyle/>
          <a:p>
            <a:r>
              <a:rPr lang="en-US" sz="3200" dirty="0">
                <a:solidFill>
                  <a:srgbClr val="FF0000"/>
                </a:solidFill>
                <a:latin typeface="Algerian" panose="04020705040A02060702" pitchFamily="82" charset="0"/>
              </a:rPr>
              <a:t>scope of Political theory</a:t>
            </a:r>
          </a:p>
          <a:p>
            <a:endParaRPr lang="en-US" sz="3200" dirty="0">
              <a:solidFill>
                <a:srgbClr val="FF0000"/>
              </a:solidFill>
              <a:latin typeface="Algerian" panose="04020705040A02060702" pitchFamily="82" charset="0"/>
            </a:endParaRPr>
          </a:p>
          <a:p>
            <a:pPr marL="285750" indent="-285750"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 deals with the ideas and principles that form the basis for Constitutions, governments, and social life in an organized manner.</a:t>
            </a:r>
          </a:p>
          <a:p>
            <a:pPr algn="just"/>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 elucidates the meaning of concepts such as freedom, equality, justice, democracy etc.</a:t>
            </a:r>
          </a:p>
          <a:p>
            <a:pPr algn="just"/>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 probes the meaning of principles such as rule of law, separation of powers, judicial review, etc. by investigating the arguments advanced by different thinkers in defence of these concepts</a:t>
            </a:r>
          </a:p>
        </p:txBody>
      </p:sp>
    </p:spTree>
    <p:extLst>
      <p:ext uri="{BB962C8B-B14F-4D97-AF65-F5344CB8AC3E}">
        <p14:creationId xmlns:p14="http://schemas.microsoft.com/office/powerpoint/2010/main" val="1667121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F156-3A57-4235-94A1-50A52E4C1404}"/>
              </a:ext>
            </a:extLst>
          </p:cNvPr>
          <p:cNvSpPr txBox="1"/>
          <p:nvPr/>
        </p:nvSpPr>
        <p:spPr>
          <a:xfrm>
            <a:off x="277091" y="387927"/>
            <a:ext cx="11596254" cy="2554545"/>
          </a:xfrm>
          <a:prstGeom prst="rect">
            <a:avLst/>
          </a:prstGeom>
          <a:noFill/>
        </p:spPr>
        <p:txBody>
          <a:bodyPr wrap="square" rtlCol="0">
            <a:spAutoFit/>
          </a:bodyPr>
          <a:lstStyle/>
          <a:p>
            <a:pPr marL="285750" indent="-285750"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Though Rousseau, Marx and Gandhi did not become politicians, their ideas influenced generations of politicians worldwide.</a:t>
            </a:r>
          </a:p>
          <a:p>
            <a:pPr marL="285750" indent="-28575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Political theorists also reflect upon our current political practices and argue trends and possibilities for the future.</a:t>
            </a:r>
          </a:p>
        </p:txBody>
      </p:sp>
    </p:spTree>
    <p:extLst>
      <p:ext uri="{BB962C8B-B14F-4D97-AF65-F5344CB8AC3E}">
        <p14:creationId xmlns:p14="http://schemas.microsoft.com/office/powerpoint/2010/main" val="208404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BB6E0-31F2-437F-B1FB-BEE66B71A208}"/>
              </a:ext>
            </a:extLst>
          </p:cNvPr>
          <p:cNvSpPr txBox="1"/>
          <p:nvPr/>
        </p:nvSpPr>
        <p:spPr>
          <a:xfrm>
            <a:off x="323557" y="239151"/>
            <a:ext cx="11732455" cy="1815882"/>
          </a:xfrm>
          <a:prstGeom prst="rect">
            <a:avLst/>
          </a:prstGeom>
          <a:noFill/>
        </p:spPr>
        <p:txBody>
          <a:bodyPr wrap="square" rtlCol="0">
            <a:spAutoFit/>
          </a:bodyPr>
          <a:lstStyle/>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Political theory is about how and with what justify decisions are made concerning the good life in a community.</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term ‘political’ then may also refer to this collective power.</a:t>
            </a:r>
          </a:p>
        </p:txBody>
      </p:sp>
      <p:sp>
        <p:nvSpPr>
          <p:cNvPr id="4" name="Flowchart: Delay 3">
            <a:extLst>
              <a:ext uri="{FF2B5EF4-FFF2-40B4-BE49-F238E27FC236}">
                <a16:creationId xmlns:a16="http://schemas.microsoft.com/office/drawing/2014/main" id="{20916BCF-CA74-4A7A-BDEC-33D7BB551992}"/>
              </a:ext>
            </a:extLst>
          </p:cNvPr>
          <p:cNvSpPr/>
          <p:nvPr/>
        </p:nvSpPr>
        <p:spPr>
          <a:xfrm>
            <a:off x="323557" y="2286001"/>
            <a:ext cx="11047751" cy="4167265"/>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Thus, we may ask, given that we live by a certain conception of the good life, who is to be a member of the community and why, who is to rule, i.e. take fundamental decisions about the community and for </a:t>
            </a:r>
            <a:r>
              <a:rPr lang="en-US" sz="3200" b="1" i="1" dirty="0">
                <a:latin typeface="Times New Roman" panose="02020603050405020304" pitchFamily="18" charset="0"/>
                <a:cs typeface="Times New Roman" panose="02020603050405020304" pitchFamily="18" charset="0"/>
              </a:rPr>
              <a:t>wha</a:t>
            </a:r>
            <a:r>
              <a:rPr lang="en-US" sz="3200" b="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reasons, </a:t>
            </a:r>
            <a:r>
              <a:rPr lang="en-US" sz="3200" b="1" i="1" dirty="0">
                <a:latin typeface="Times New Roman" panose="02020603050405020304" pitchFamily="18" charset="0"/>
                <a:cs typeface="Times New Roman" panose="02020603050405020304" pitchFamily="18" charset="0"/>
              </a:rPr>
              <a:t>how</a:t>
            </a:r>
            <a:r>
              <a:rPr lang="en-US" sz="3200" dirty="0">
                <a:latin typeface="Times New Roman" panose="02020603050405020304" pitchFamily="18" charset="0"/>
                <a:cs typeface="Times New Roman" panose="02020603050405020304" pitchFamily="18" charset="0"/>
              </a:rPr>
              <a:t> resources are to be distributed, to </a:t>
            </a:r>
            <a:r>
              <a:rPr lang="en-US" sz="3200" b="1" i="1" dirty="0">
                <a:latin typeface="Times New Roman" panose="02020603050405020304" pitchFamily="18" charset="0"/>
                <a:cs typeface="Times New Roman" panose="02020603050405020304" pitchFamily="18" charset="0"/>
              </a:rPr>
              <a:t>whom</a:t>
            </a:r>
            <a:r>
              <a:rPr lang="en-US" sz="3200" dirty="0">
                <a:latin typeface="Times New Roman" panose="02020603050405020304" pitchFamily="18" charset="0"/>
                <a:cs typeface="Times New Roman" panose="02020603050405020304" pitchFamily="18" charset="0"/>
              </a:rPr>
              <a:t> and </a:t>
            </a:r>
            <a:r>
              <a:rPr lang="en-US" sz="3200" b="1" i="1" dirty="0">
                <a:latin typeface="Times New Roman" panose="02020603050405020304" pitchFamily="18" charset="0"/>
                <a:cs typeface="Times New Roman" panose="02020603050405020304" pitchFamily="18" charset="0"/>
              </a:rPr>
              <a:t>why</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2894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67EB0-BCFD-463B-9C7D-8BAD983BD690}"/>
              </a:ext>
            </a:extLst>
          </p:cNvPr>
          <p:cNvSpPr txBox="1"/>
          <p:nvPr/>
        </p:nvSpPr>
        <p:spPr>
          <a:xfrm>
            <a:off x="3277773" y="2264898"/>
            <a:ext cx="5167532" cy="1446550"/>
          </a:xfrm>
          <a:prstGeom prst="rect">
            <a:avLst/>
          </a:prstGeom>
          <a:noFill/>
        </p:spPr>
        <p:txBody>
          <a:bodyPr wrap="square" rtlCol="0">
            <a:spAutoFit/>
          </a:bodyPr>
          <a:lstStyle/>
          <a:p>
            <a:r>
              <a:rPr lang="en-US" sz="8800" b="1" dirty="0">
                <a:ln w="12700">
                  <a:solidFill>
                    <a:schemeClr val="accent6">
                      <a:lumMod val="75000"/>
                    </a:schemeClr>
                  </a:solidFill>
                  <a:prstDash val="solid"/>
                </a:ln>
                <a:solidFill>
                  <a:schemeClr val="accent5">
                    <a:lumMod val="75000"/>
                  </a:schemeClr>
                </a:solidFill>
                <a:effectLst>
                  <a:outerShdw dist="38100" dir="2640000" algn="bl" rotWithShape="0">
                    <a:schemeClr val="accent1"/>
                  </a:outerShdw>
                  <a:reflection blurRad="6350" stA="55000" endA="300" endPos="45500" dir="5400000" sy="-100000" algn="bl" rotWithShape="0"/>
                </a:effectLst>
                <a:latin typeface="Bahnschrift Light SemiCondensed" panose="020B0502040204020203" pitchFamily="34" charset="0"/>
              </a:rPr>
              <a:t>Thank you </a:t>
            </a:r>
          </a:p>
        </p:txBody>
      </p:sp>
      <p:pic>
        <p:nvPicPr>
          <p:cNvPr id="3" name="Picture 2"/>
          <p:cNvPicPr>
            <a:picLocks noChangeAspect="1"/>
          </p:cNvPicPr>
          <p:nvPr/>
        </p:nvPicPr>
        <p:blipFill>
          <a:blip r:embed="rId2">
            <a:duotone>
              <a:schemeClr val="accent5">
                <a:shade val="45000"/>
                <a:satMod val="135000"/>
              </a:schemeClr>
              <a:prstClr val="white"/>
            </a:duotone>
          </a:blip>
          <a:stretch>
            <a:fillRect/>
          </a:stretch>
        </p:blipFill>
        <p:spPr>
          <a:xfrm>
            <a:off x="2641600" y="1214509"/>
            <a:ext cx="6583680" cy="4659058"/>
          </a:xfrm>
          <a:prstGeom prst="rect">
            <a:avLst/>
          </a:prstGeom>
          <a:solidFill>
            <a:schemeClr val="accent2">
              <a:lumMod val="20000"/>
              <a:lumOff val="80000"/>
            </a:schemeClr>
          </a:solidFill>
        </p:spPr>
      </p:pic>
    </p:spTree>
    <p:extLst>
      <p:ext uri="{BB962C8B-B14F-4D97-AF65-F5344CB8AC3E}">
        <p14:creationId xmlns:p14="http://schemas.microsoft.com/office/powerpoint/2010/main" val="35970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42F57D12-4129-436F-9FE3-78C457F2C327}"/>
              </a:ext>
            </a:extLst>
          </p:cNvPr>
          <p:cNvSpPr/>
          <p:nvPr/>
        </p:nvSpPr>
        <p:spPr>
          <a:xfrm>
            <a:off x="379828" y="140677"/>
            <a:ext cx="4825218" cy="1012874"/>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Meaning: traditional ‘Political’</a:t>
            </a:r>
          </a:p>
        </p:txBody>
      </p:sp>
      <p:sp>
        <p:nvSpPr>
          <p:cNvPr id="3" name="Rectangle: Rounded Corners 2">
            <a:extLst>
              <a:ext uri="{FF2B5EF4-FFF2-40B4-BE49-F238E27FC236}">
                <a16:creationId xmlns:a16="http://schemas.microsoft.com/office/drawing/2014/main" id="{F8C0F55C-DE16-4C95-93A0-EF0197CEE729}"/>
              </a:ext>
            </a:extLst>
          </p:cNvPr>
          <p:cNvSpPr/>
          <p:nvPr/>
        </p:nvSpPr>
        <p:spPr>
          <a:xfrm>
            <a:off x="618978" y="1392702"/>
            <a:ext cx="4965896" cy="54652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Greek societies, decisions were not made by everybody. Power was not exercised by everyone. Slaves, women and aliens were excluded from the decision-making process. </a:t>
            </a:r>
          </a:p>
          <a:p>
            <a:pPr marL="285750" indent="-2857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Some people had the power to make decisions about everyone only on condition that they also exercised power over some others.</a:t>
            </a:r>
          </a:p>
        </p:txBody>
      </p:sp>
      <p:sp>
        <p:nvSpPr>
          <p:cNvPr id="4" name="Callout: Down Arrow 3">
            <a:extLst>
              <a:ext uri="{FF2B5EF4-FFF2-40B4-BE49-F238E27FC236}">
                <a16:creationId xmlns:a16="http://schemas.microsoft.com/office/drawing/2014/main" id="{2386800F-6B22-412E-A03C-2168077F850C}"/>
              </a:ext>
            </a:extLst>
          </p:cNvPr>
          <p:cNvSpPr/>
          <p:nvPr/>
        </p:nvSpPr>
        <p:spPr>
          <a:xfrm>
            <a:off x="6096000" y="140677"/>
            <a:ext cx="5439508" cy="1012874"/>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Meaning: modern ‘political’</a:t>
            </a:r>
          </a:p>
        </p:txBody>
      </p:sp>
      <p:sp>
        <p:nvSpPr>
          <p:cNvPr id="5" name="Rectangle: Rounded Corners 4">
            <a:extLst>
              <a:ext uri="{FF2B5EF4-FFF2-40B4-BE49-F238E27FC236}">
                <a16:creationId xmlns:a16="http://schemas.microsoft.com/office/drawing/2014/main" id="{3E5A76D3-4B3D-4938-9D32-8BDF3C2F94BE}"/>
              </a:ext>
            </a:extLst>
          </p:cNvPr>
          <p:cNvSpPr/>
          <p:nvPr/>
        </p:nvSpPr>
        <p:spPr>
          <a:xfrm>
            <a:off x="6372666" y="1392702"/>
            <a:ext cx="5706792" cy="532462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 modern, the capacity of some people to act in a manner that thwarts the signiﬁcant interest of others, that marginalizes and excludes them, so that they are left with no ability or capacity to take decisions about themselves or about the whole community</a:t>
            </a:r>
          </a:p>
        </p:txBody>
      </p:sp>
    </p:spTree>
    <p:extLst>
      <p:ext uri="{BB962C8B-B14F-4D97-AF65-F5344CB8AC3E}">
        <p14:creationId xmlns:p14="http://schemas.microsoft.com/office/powerpoint/2010/main" val="62864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Left-Right Arrow 1">
            <a:extLst>
              <a:ext uri="{FF2B5EF4-FFF2-40B4-BE49-F238E27FC236}">
                <a16:creationId xmlns:a16="http://schemas.microsoft.com/office/drawing/2014/main" id="{652EBEBC-7CC6-4D42-9A6B-443BA581C9E3}"/>
              </a:ext>
            </a:extLst>
          </p:cNvPr>
          <p:cNvSpPr/>
          <p:nvPr/>
        </p:nvSpPr>
        <p:spPr>
          <a:xfrm>
            <a:off x="5613009" y="1477108"/>
            <a:ext cx="703385" cy="5022166"/>
          </a:xfrm>
          <a:prstGeom prst="lef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Down Arrow 2">
            <a:extLst>
              <a:ext uri="{FF2B5EF4-FFF2-40B4-BE49-F238E27FC236}">
                <a16:creationId xmlns:a16="http://schemas.microsoft.com/office/drawing/2014/main" id="{819AB175-C525-4C8B-B21F-F46C5B42CDBD}"/>
              </a:ext>
            </a:extLst>
          </p:cNvPr>
          <p:cNvSpPr/>
          <p:nvPr/>
        </p:nvSpPr>
        <p:spPr>
          <a:xfrm>
            <a:off x="3275527" y="47452"/>
            <a:ext cx="5289452" cy="829994"/>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Stance on different school</a:t>
            </a:r>
            <a:r>
              <a:rPr lang="en-US" sz="3600" dirty="0"/>
              <a:t>:</a:t>
            </a:r>
          </a:p>
        </p:txBody>
      </p:sp>
      <p:sp>
        <p:nvSpPr>
          <p:cNvPr id="4" name="Rectangle: Rounded Corners 3">
            <a:extLst>
              <a:ext uri="{FF2B5EF4-FFF2-40B4-BE49-F238E27FC236}">
                <a16:creationId xmlns:a16="http://schemas.microsoft.com/office/drawing/2014/main" id="{033A8EB8-B54E-4D86-95C3-20DFB75E25E8}"/>
              </a:ext>
            </a:extLst>
          </p:cNvPr>
          <p:cNvSpPr/>
          <p:nvPr/>
        </p:nvSpPr>
        <p:spPr>
          <a:xfrm>
            <a:off x="318868" y="1146518"/>
            <a:ext cx="4994030" cy="5711482"/>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 </a:t>
            </a:r>
            <a:r>
              <a:rPr lang="en-US" sz="2800" dirty="0">
                <a:latin typeface="Times New Roman" panose="02020603050405020304" pitchFamily="18" charset="0"/>
                <a:cs typeface="Times New Roman" panose="02020603050405020304" pitchFamily="18" charset="0"/>
              </a:rPr>
              <a:t>This, studied the institutions of the state—the government, the judiciary, the bureaucracy, the military, the police and so on .</a:t>
            </a:r>
          </a:p>
          <a:p>
            <a:pPr marL="285750" indent="-285750" algn="ct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It as the study of how these institutions take major decisions on behalf of a small elite or the dominant class to the exclusion of the interests of the subordinate classes or subaltern people</a:t>
            </a:r>
            <a:endParaRPr lang="en-US" sz="2800" u="sng" dirty="0">
              <a:solidFill>
                <a:schemeClr val="accent2"/>
              </a:solidFill>
              <a:latin typeface="Arial Black" panose="020B0A04020102020204" pitchFamily="34" charset="0"/>
            </a:endParaRPr>
          </a:p>
        </p:txBody>
      </p:sp>
      <p:sp>
        <p:nvSpPr>
          <p:cNvPr id="5" name="Rectangle: Rounded Corners 4">
            <a:extLst>
              <a:ext uri="{FF2B5EF4-FFF2-40B4-BE49-F238E27FC236}">
                <a16:creationId xmlns:a16="http://schemas.microsoft.com/office/drawing/2014/main" id="{4164A7A0-1D56-4D24-940E-738BBB7E94C7}"/>
              </a:ext>
            </a:extLst>
          </p:cNvPr>
          <p:cNvSpPr/>
          <p:nvPr/>
        </p:nvSpPr>
        <p:spPr>
          <a:xfrm>
            <a:off x="6738424" y="1121896"/>
            <a:ext cx="5134708" cy="55497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u="sng" dirty="0">
              <a:latin typeface="Arial Black" panose="020B0A04020102020204" pitchFamily="34" charset="0"/>
            </a:endParaRPr>
          </a:p>
          <a:p>
            <a:pPr algn="just"/>
            <a:r>
              <a:rPr lang="en-US" sz="2800" dirty="0">
                <a:latin typeface="Arial Black" panose="020B0A0402010202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on the other hand, studied all those structures, processes and institutions that fell outside the state .</a:t>
            </a:r>
          </a:p>
          <a:p>
            <a:pPr marL="342900" indent="-3429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Some people continued to believe that a study of the state was the study of how power was exercised on behalf of and in the interest of all the individuals who make up a particular society</a:t>
            </a:r>
          </a:p>
        </p:txBody>
      </p:sp>
      <p:sp>
        <p:nvSpPr>
          <p:cNvPr id="6" name="Rectangle 5">
            <a:extLst>
              <a:ext uri="{FF2B5EF4-FFF2-40B4-BE49-F238E27FC236}">
                <a16:creationId xmlns:a16="http://schemas.microsoft.com/office/drawing/2014/main" id="{ABE3FEAD-33AF-4B91-A70D-56984ED0CCD9}"/>
              </a:ext>
            </a:extLst>
          </p:cNvPr>
          <p:cNvSpPr/>
          <p:nvPr/>
        </p:nvSpPr>
        <p:spPr>
          <a:xfrm>
            <a:off x="775993" y="777186"/>
            <a:ext cx="3718710" cy="369332"/>
          </a:xfrm>
          <a:prstGeom prst="rect">
            <a:avLst/>
          </a:prstGeom>
        </p:spPr>
        <p:txBody>
          <a:bodyPr wrap="none">
            <a:spAutoFit/>
          </a:bodyPr>
          <a:lstStyle/>
          <a:p>
            <a:pPr algn="ctr"/>
            <a:r>
              <a:rPr lang="en-US" b="1" u="sng" dirty="0">
                <a:latin typeface="Arial Black" panose="020B0A04020102020204" pitchFamily="34" charset="0"/>
              </a:rPr>
              <a:t>Political science and theory</a:t>
            </a:r>
          </a:p>
        </p:txBody>
      </p:sp>
      <p:sp>
        <p:nvSpPr>
          <p:cNvPr id="7" name="Rectangle 6">
            <a:extLst>
              <a:ext uri="{FF2B5EF4-FFF2-40B4-BE49-F238E27FC236}">
                <a16:creationId xmlns:a16="http://schemas.microsoft.com/office/drawing/2014/main" id="{7D3A1DC2-2558-48BF-8886-D8E63CC7B59B}"/>
              </a:ext>
            </a:extLst>
          </p:cNvPr>
          <p:cNvSpPr/>
          <p:nvPr/>
        </p:nvSpPr>
        <p:spPr>
          <a:xfrm>
            <a:off x="7374336" y="752564"/>
            <a:ext cx="3690177" cy="369332"/>
          </a:xfrm>
          <a:prstGeom prst="rect">
            <a:avLst/>
          </a:prstGeom>
        </p:spPr>
        <p:txBody>
          <a:bodyPr wrap="none">
            <a:spAutoFit/>
          </a:bodyPr>
          <a:lstStyle/>
          <a:p>
            <a:pPr algn="ctr"/>
            <a:r>
              <a:rPr lang="en-US" b="1" u="sng" dirty="0">
                <a:latin typeface="Arial Black" panose="020B0A04020102020204" pitchFamily="34" charset="0"/>
              </a:rPr>
              <a:t>Sociology and social theory</a:t>
            </a:r>
          </a:p>
        </p:txBody>
      </p:sp>
    </p:spTree>
    <p:extLst>
      <p:ext uri="{BB962C8B-B14F-4D97-AF65-F5344CB8AC3E}">
        <p14:creationId xmlns:p14="http://schemas.microsoft.com/office/powerpoint/2010/main" val="100450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83804-11C2-4A92-A2F2-4A33973CCD27}"/>
              </a:ext>
            </a:extLst>
          </p:cNvPr>
          <p:cNvSpPr txBox="1"/>
          <p:nvPr/>
        </p:nvSpPr>
        <p:spPr>
          <a:xfrm>
            <a:off x="379828" y="126609"/>
            <a:ext cx="11493304"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To summarize, the term ‘political’ has multiple meanings:</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 The collective power to take decisions about every aspect of the </a:t>
            </a:r>
            <a:r>
              <a:rPr lang="en-US" sz="2800" dirty="0">
                <a:latin typeface="Times New Roman" panose="02020603050405020304" pitchFamily="18" charset="0"/>
                <a:cs typeface="Times New Roman" panose="02020603050405020304" pitchFamily="18" charset="0"/>
              </a:rPr>
              <a:t>good</a:t>
            </a:r>
            <a:r>
              <a:rPr lang="en-US" sz="3200" dirty="0">
                <a:latin typeface="Times New Roman" panose="02020603050405020304" pitchFamily="18" charset="0"/>
                <a:cs typeface="Times New Roman" panose="02020603050405020304" pitchFamily="18" charset="0"/>
              </a:rPr>
              <a:t> life in the community. Notice that ‘political’ here refers both to power and to ethical values.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(b) The power of some groups to control or subordinate others in order to realize not the good of the entire community but their own narrow interests. In short, to get others to do things that might go against their own interest. Here, the term ‘political’ is used to relate power and self-interest. It also refers to power embodied in a separate institutional apparatus, i.e. the state and, therefore,</a:t>
            </a:r>
          </a:p>
        </p:txBody>
      </p:sp>
    </p:spTree>
    <p:extLst>
      <p:ext uri="{BB962C8B-B14F-4D97-AF65-F5344CB8AC3E}">
        <p14:creationId xmlns:p14="http://schemas.microsoft.com/office/powerpoint/2010/main" val="10507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865C0C-653C-4503-8178-C55B959E1D2C}"/>
              </a:ext>
            </a:extLst>
          </p:cNvPr>
          <p:cNvSpPr txBox="1"/>
          <p:nvPr/>
        </p:nvSpPr>
        <p:spPr>
          <a:xfrm>
            <a:off x="168812" y="562708"/>
            <a:ext cx="11732456" cy="403187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(c) to state power used to realize the common good/values, or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(d) state power used to exercise domination by one group over others.</a:t>
            </a:r>
          </a:p>
          <a:p>
            <a:pPr algn="just"/>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(e) refers to values common to the entire humanity, even all living species. Recall that the political sphere may also include the art of imagining new values and devising new worlds</a:t>
            </a:r>
          </a:p>
          <a:p>
            <a:pPr marL="285750" indent="-285750" algn="just">
              <a:buFont typeface="Wingdings" panose="05000000000000000000" pitchFamily="2" charset="2"/>
              <a:buChar char="v"/>
            </a:pPr>
            <a:endParaRPr lang="en-US" sz="3200" dirty="0"/>
          </a:p>
        </p:txBody>
      </p:sp>
    </p:spTree>
    <p:extLst>
      <p:ext uri="{BB962C8B-B14F-4D97-AF65-F5344CB8AC3E}">
        <p14:creationId xmlns:p14="http://schemas.microsoft.com/office/powerpoint/2010/main" val="36306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9EEAAF42-AEE1-4D3A-9F64-382E0E8E8CC8}"/>
              </a:ext>
            </a:extLst>
          </p:cNvPr>
          <p:cNvSpPr/>
          <p:nvPr/>
        </p:nvSpPr>
        <p:spPr>
          <a:xfrm>
            <a:off x="7532212" y="42203"/>
            <a:ext cx="1861625" cy="647114"/>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lgerian" panose="04020705040A02060702" pitchFamily="82" charset="0"/>
              </a:rPr>
              <a:t>MCQ</a:t>
            </a:r>
          </a:p>
        </p:txBody>
      </p:sp>
      <p:sp>
        <p:nvSpPr>
          <p:cNvPr id="3" name="TextBox 2">
            <a:extLst>
              <a:ext uri="{FF2B5EF4-FFF2-40B4-BE49-F238E27FC236}">
                <a16:creationId xmlns:a16="http://schemas.microsoft.com/office/drawing/2014/main" id="{11F17948-11E7-48F9-8A65-53497705A187}"/>
              </a:ext>
            </a:extLst>
          </p:cNvPr>
          <p:cNvSpPr txBox="1"/>
          <p:nvPr/>
        </p:nvSpPr>
        <p:spPr>
          <a:xfrm>
            <a:off x="173501" y="489562"/>
            <a:ext cx="11844997" cy="6370975"/>
          </a:xfrm>
          <a:prstGeom prst="rect">
            <a:avLst/>
          </a:prstGeom>
          <a:noFill/>
        </p:spPr>
        <p:txBody>
          <a:bodyPr wrap="square" rtlCol="0">
            <a:spAutoFit/>
          </a:bodyPr>
          <a:lstStyle/>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The term ‘</a:t>
            </a:r>
            <a:r>
              <a:rPr lang="en-US" sz="2400" b="1" dirty="0">
                <a:latin typeface="Times New Roman" panose="02020603050405020304" pitchFamily="18" charset="0"/>
                <a:cs typeface="Times New Roman" panose="02020603050405020304" pitchFamily="18" charset="0"/>
              </a:rPr>
              <a:t>politica</a:t>
            </a:r>
            <a:r>
              <a:rPr lang="en-US" sz="2400" dirty="0">
                <a:latin typeface="Times New Roman" panose="02020603050405020304" pitchFamily="18" charset="0"/>
                <a:cs typeface="Times New Roman" panose="02020603050405020304" pitchFamily="18" charset="0"/>
              </a:rPr>
              <a:t>l’ derived from;-</a:t>
            </a:r>
          </a:p>
          <a:p>
            <a:pPr algn="just"/>
            <a:r>
              <a:rPr lang="en-US" sz="2400" dirty="0">
                <a:latin typeface="Times New Roman" panose="02020603050405020304" pitchFamily="18" charset="0"/>
                <a:cs typeface="Times New Roman" panose="02020603050405020304" pitchFamily="18" charset="0"/>
              </a:rPr>
              <a:t>	a. Latin word </a:t>
            </a:r>
          </a:p>
          <a:p>
            <a:pPr algn="just"/>
            <a:r>
              <a:rPr lang="en-US" sz="2400" dirty="0">
                <a:latin typeface="Times New Roman" panose="02020603050405020304" pitchFamily="18" charset="0"/>
                <a:cs typeface="Times New Roman" panose="02020603050405020304" pitchFamily="18" charset="0"/>
              </a:rPr>
              <a:t>	b. Greek word </a:t>
            </a:r>
          </a:p>
          <a:p>
            <a:pPr algn="just"/>
            <a:r>
              <a:rPr lang="en-US" sz="2400" dirty="0">
                <a:latin typeface="Times New Roman" panose="02020603050405020304" pitchFamily="18" charset="0"/>
                <a:cs typeface="Times New Roman" panose="02020603050405020304" pitchFamily="18" charset="0"/>
              </a:rPr>
              <a:t>	c. French word </a:t>
            </a:r>
          </a:p>
          <a:p>
            <a:pPr algn="just"/>
            <a:r>
              <a:rPr lang="en-US" sz="2400" dirty="0">
                <a:latin typeface="Times New Roman" panose="02020603050405020304" pitchFamily="18" charset="0"/>
                <a:cs typeface="Times New Roman" panose="02020603050405020304" pitchFamily="18" charset="0"/>
              </a:rPr>
              <a:t>	d. English word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 classical meaning of power as the;’</a:t>
            </a:r>
          </a:p>
          <a:p>
            <a:pPr algn="just"/>
            <a:r>
              <a:rPr lang="en-US" sz="2400" dirty="0">
                <a:latin typeface="Times New Roman" panose="02020603050405020304" pitchFamily="18" charset="0"/>
                <a:cs typeface="Times New Roman" panose="02020603050405020304" pitchFamily="18" charset="0"/>
              </a:rPr>
              <a:t>	a. Individual power and interest </a:t>
            </a:r>
          </a:p>
          <a:p>
            <a:pPr algn="just"/>
            <a:r>
              <a:rPr lang="en-US" sz="2400" dirty="0">
                <a:latin typeface="Times New Roman" panose="02020603050405020304" pitchFamily="18" charset="0"/>
                <a:cs typeface="Times New Roman" panose="02020603050405020304" pitchFamily="18" charset="0"/>
              </a:rPr>
              <a:t>	b. collective power of the community </a:t>
            </a:r>
          </a:p>
          <a:p>
            <a:pPr algn="just"/>
            <a:r>
              <a:rPr lang="en-US" sz="2400" dirty="0">
                <a:latin typeface="Times New Roman" panose="02020603050405020304" pitchFamily="18" charset="0"/>
                <a:cs typeface="Times New Roman" panose="02020603050405020304" pitchFamily="18" charset="0"/>
              </a:rPr>
              <a:t>	c. economic interest of individual </a:t>
            </a:r>
          </a:p>
          <a:p>
            <a:pPr algn="just"/>
            <a:r>
              <a:rPr lang="en-US" sz="2400" dirty="0">
                <a:latin typeface="Times New Roman" panose="02020603050405020304" pitchFamily="18" charset="0"/>
                <a:cs typeface="Times New Roman" panose="02020603050405020304" pitchFamily="18" charset="0"/>
              </a:rPr>
              <a:t>	d. NOTA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 Who stated that, 'Power is acting in concert with each other’?</a:t>
            </a:r>
          </a:p>
          <a:p>
            <a:pPr algn="just"/>
            <a:r>
              <a:rPr lang="en-US" sz="2400" dirty="0">
                <a:latin typeface="Times New Roman" panose="02020603050405020304" pitchFamily="18" charset="0"/>
                <a:cs typeface="Times New Roman" panose="02020603050405020304" pitchFamily="18" charset="0"/>
              </a:rPr>
              <a:t>	a. Robert Dahl </a:t>
            </a:r>
          </a:p>
          <a:p>
            <a:pPr algn="just"/>
            <a:r>
              <a:rPr lang="en-US" sz="2400" dirty="0">
                <a:latin typeface="Times New Roman" panose="02020603050405020304" pitchFamily="18" charset="0"/>
                <a:cs typeface="Times New Roman" panose="02020603050405020304" pitchFamily="18" charset="0"/>
              </a:rPr>
              <a:t>	b. Max Weber </a:t>
            </a:r>
          </a:p>
          <a:p>
            <a:pPr algn="just"/>
            <a:r>
              <a:rPr lang="en-US" sz="2400" dirty="0">
                <a:latin typeface="Times New Roman" panose="02020603050405020304" pitchFamily="18" charset="0"/>
                <a:cs typeface="Times New Roman" panose="02020603050405020304" pitchFamily="18" charset="0"/>
              </a:rPr>
              <a:t>	c. Hannah Arendt</a:t>
            </a:r>
          </a:p>
          <a:p>
            <a:pPr algn="just"/>
            <a:r>
              <a:rPr lang="en-US" sz="2400" dirty="0">
                <a:latin typeface="Times New Roman" panose="02020603050405020304" pitchFamily="18" charset="0"/>
                <a:cs typeface="Times New Roman" panose="02020603050405020304" pitchFamily="18" charset="0"/>
              </a:rPr>
              <a:t>	d. Steven Lukes  </a:t>
            </a:r>
          </a:p>
        </p:txBody>
      </p:sp>
    </p:spTree>
    <p:extLst>
      <p:ext uri="{BB962C8B-B14F-4D97-AF65-F5344CB8AC3E}">
        <p14:creationId xmlns:p14="http://schemas.microsoft.com/office/powerpoint/2010/main" val="2278492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996</TotalTime>
  <Words>3122</Words>
  <Application>Microsoft Office PowerPoint</Application>
  <PresentationFormat>Widescreen</PresentationFormat>
  <Paragraphs>282</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Agency FB</vt:lpstr>
      <vt:lpstr>Algerian</vt:lpstr>
      <vt:lpstr>Arial</vt:lpstr>
      <vt:lpstr>Arial Black</vt:lpstr>
      <vt:lpstr>Bahnschrift Light SemiCondensed</vt:lpstr>
      <vt:lpstr>Century Gothic</vt:lpstr>
      <vt:lpstr>Garamond</vt:lpstr>
      <vt:lpstr>Times New Roman</vt:lpstr>
      <vt:lpstr>Wingdings</vt:lpstr>
      <vt:lpstr>Savon</vt:lpstr>
      <vt:lpstr>Semester: UG 1st CORE Paper- I : Understanding Political Theory UNIT-I Topic Name: What Is Political? Theorizing Political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political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political theory?</dc:title>
  <dc:creator>SANJAY KUMAR SAHOO</dc:creator>
  <cp:lastModifiedBy>Sunita Tarai</cp:lastModifiedBy>
  <cp:revision>92</cp:revision>
  <dcterms:created xsi:type="dcterms:W3CDTF">2023-08-18T13:57:13Z</dcterms:created>
  <dcterms:modified xsi:type="dcterms:W3CDTF">2024-08-22T16:44:46Z</dcterms:modified>
</cp:coreProperties>
</file>